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6" r:id="rId2"/>
    <p:sldId id="258" r:id="rId3"/>
    <p:sldId id="259" r:id="rId4"/>
    <p:sldId id="257"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9" autoAdjust="0"/>
    <p:restoredTop sz="94680" autoAdjust="0"/>
  </p:normalViewPr>
  <p:slideViewPr>
    <p:cSldViewPr>
      <p:cViewPr varScale="1">
        <p:scale>
          <a:sx n="83" d="100"/>
          <a:sy n="83" d="100"/>
        </p:scale>
        <p:origin x="-1421"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1D7065-E634-4393-8268-8F77166A941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E59AAF66-F27B-447A-ACCA-16BD85B41947}">
      <dgm:prSet phldrT="[Text]" custT="1"/>
      <dgm:spPr/>
      <dgm:t>
        <a:bodyPr/>
        <a:lstStyle/>
        <a:p>
          <a:pPr>
            <a:lnSpc>
              <a:spcPct val="100000"/>
            </a:lnSpc>
            <a:spcAft>
              <a:spcPts val="0"/>
            </a:spcAft>
          </a:pPr>
          <a:r>
            <a:rPr lang="en-US" sz="2400" dirty="0" smtClean="0"/>
            <a:t>At Locations OPEN </a:t>
          </a:r>
        </a:p>
        <a:p>
          <a:pPr>
            <a:lnSpc>
              <a:spcPct val="100000"/>
            </a:lnSpc>
            <a:spcAft>
              <a:spcPts val="0"/>
            </a:spcAft>
          </a:pPr>
          <a:r>
            <a:rPr lang="en-US" sz="2400" dirty="0" smtClean="0"/>
            <a:t>to Public</a:t>
          </a:r>
          <a:endParaRPr lang="en-US" sz="2400" dirty="0"/>
        </a:p>
      </dgm:t>
    </dgm:pt>
    <dgm:pt modelId="{2DC904CA-96E1-491E-A88C-9A939AAAB0B6}" type="parTrans" cxnId="{4DEE5DBA-B717-4014-B169-B8FCBA3FC89A}">
      <dgm:prSet/>
      <dgm:spPr/>
      <dgm:t>
        <a:bodyPr/>
        <a:lstStyle/>
        <a:p>
          <a:endParaRPr lang="en-US"/>
        </a:p>
      </dgm:t>
    </dgm:pt>
    <dgm:pt modelId="{F9833F66-E84D-43E5-B7A1-05840EFC7B31}" type="sibTrans" cxnId="{4DEE5DBA-B717-4014-B169-B8FCBA3FC89A}">
      <dgm:prSet/>
      <dgm:spPr/>
      <dgm:t>
        <a:bodyPr/>
        <a:lstStyle/>
        <a:p>
          <a:endParaRPr lang="en-US"/>
        </a:p>
      </dgm:t>
    </dgm:pt>
    <dgm:pt modelId="{8275BA56-DD1F-4008-B26A-8F7E20119D5D}">
      <dgm:prSet phldrT="[Text]" custT="1"/>
      <dgm:spPr/>
      <dgm:t>
        <a:bodyPr/>
        <a:lstStyle/>
        <a:p>
          <a:pPr>
            <a:lnSpc>
              <a:spcPct val="100000"/>
            </a:lnSpc>
            <a:spcAft>
              <a:spcPts val="0"/>
            </a:spcAft>
          </a:pPr>
          <a:r>
            <a:rPr lang="en-US" sz="1200" dirty="0" smtClean="0"/>
            <a:t>Board members who attend in-person are counted toward quorum, can participate &amp; </a:t>
          </a:r>
        </a:p>
        <a:p>
          <a:pPr>
            <a:lnSpc>
              <a:spcPct val="100000"/>
            </a:lnSpc>
            <a:spcAft>
              <a:spcPts val="0"/>
            </a:spcAft>
          </a:pPr>
          <a:r>
            <a:rPr lang="en-US" sz="1200" dirty="0" smtClean="0"/>
            <a:t>can vote</a:t>
          </a:r>
          <a:endParaRPr lang="en-US" sz="1200" dirty="0"/>
        </a:p>
      </dgm:t>
    </dgm:pt>
    <dgm:pt modelId="{50FD8CCC-0C84-444B-83DB-7123E9D6397A}" type="parTrans" cxnId="{ED3E09D2-A83B-4F3D-8359-9C8B23BC8760}">
      <dgm:prSet/>
      <dgm:spPr/>
      <dgm:t>
        <a:bodyPr/>
        <a:lstStyle/>
        <a:p>
          <a:endParaRPr lang="en-US"/>
        </a:p>
      </dgm:t>
    </dgm:pt>
    <dgm:pt modelId="{9D8D0AFB-7E6C-48FA-81F9-FA33DF83393D}" type="sibTrans" cxnId="{ED3E09D2-A83B-4F3D-8359-9C8B23BC8760}">
      <dgm:prSet/>
      <dgm:spPr/>
      <dgm:t>
        <a:bodyPr/>
        <a:lstStyle/>
        <a:p>
          <a:endParaRPr lang="en-US"/>
        </a:p>
      </dgm:t>
    </dgm:pt>
    <dgm:pt modelId="{0BB35A64-2513-47A0-88CB-8A464CA0B120}">
      <dgm:prSet phldrT="[Text]" custT="1"/>
      <dgm:spPr/>
      <dgm:t>
        <a:bodyPr/>
        <a:lstStyle/>
        <a:p>
          <a:pPr>
            <a:lnSpc>
              <a:spcPct val="100000"/>
            </a:lnSpc>
            <a:spcAft>
              <a:spcPts val="0"/>
            </a:spcAft>
          </a:pPr>
          <a:r>
            <a:rPr lang="en-US" sz="1400" dirty="0" smtClean="0"/>
            <a:t>Remote video members can participate, are counted toward quorum &amp; can vote </a:t>
          </a:r>
          <a:endParaRPr lang="en-US" sz="1400" dirty="0"/>
        </a:p>
      </dgm:t>
    </dgm:pt>
    <dgm:pt modelId="{D2DE7E7C-240F-413D-AB12-20CC4531A3F5}" type="parTrans" cxnId="{3A059163-D2EA-40A0-AB2B-EA28BC2CE675}">
      <dgm:prSet/>
      <dgm:spPr/>
      <dgm:t>
        <a:bodyPr/>
        <a:lstStyle/>
        <a:p>
          <a:endParaRPr lang="en-US"/>
        </a:p>
      </dgm:t>
    </dgm:pt>
    <dgm:pt modelId="{BEB41A99-6522-41D0-A2C9-52F45E72F2A8}" type="sibTrans" cxnId="{3A059163-D2EA-40A0-AB2B-EA28BC2CE675}">
      <dgm:prSet/>
      <dgm:spPr/>
      <dgm:t>
        <a:bodyPr/>
        <a:lstStyle/>
        <a:p>
          <a:endParaRPr lang="en-US"/>
        </a:p>
      </dgm:t>
    </dgm:pt>
    <dgm:pt modelId="{15C3CF17-8D89-4723-8343-7580CEF9F9FF}">
      <dgm:prSet phldrT="[Text]" custT="1"/>
      <dgm:spPr/>
      <dgm:t>
        <a:bodyPr/>
        <a:lstStyle/>
        <a:p>
          <a:pPr>
            <a:lnSpc>
              <a:spcPct val="100000"/>
            </a:lnSpc>
            <a:spcAft>
              <a:spcPts val="0"/>
            </a:spcAft>
          </a:pPr>
          <a:r>
            <a:rPr lang="en-US" sz="2400" dirty="0" smtClean="0"/>
            <a:t>At Locations NOT OPEN to Public</a:t>
          </a:r>
          <a:endParaRPr lang="en-US" sz="2400" dirty="0"/>
        </a:p>
      </dgm:t>
    </dgm:pt>
    <dgm:pt modelId="{85C3E5A9-C597-4FC2-B0F0-F2B11CE6BEE8}" type="parTrans" cxnId="{FBF5623B-09F5-40AD-A252-F4102A7FC4E8}">
      <dgm:prSet/>
      <dgm:spPr/>
      <dgm:t>
        <a:bodyPr/>
        <a:lstStyle/>
        <a:p>
          <a:endParaRPr lang="en-US"/>
        </a:p>
      </dgm:t>
    </dgm:pt>
    <dgm:pt modelId="{B09B17D5-3867-4726-ACAD-883D731D3B7C}" type="sibTrans" cxnId="{FBF5623B-09F5-40AD-A252-F4102A7FC4E8}">
      <dgm:prSet/>
      <dgm:spPr/>
      <dgm:t>
        <a:bodyPr/>
        <a:lstStyle/>
        <a:p>
          <a:endParaRPr lang="en-US"/>
        </a:p>
      </dgm:t>
    </dgm:pt>
    <dgm:pt modelId="{166F7644-BC98-454A-804B-0260DFD1618F}">
      <dgm:prSet phldrT="[Text]"/>
      <dgm:spPr/>
      <dgm:t>
        <a:bodyPr/>
        <a:lstStyle/>
        <a:p>
          <a:pPr>
            <a:lnSpc>
              <a:spcPct val="100000"/>
            </a:lnSpc>
            <a:spcAft>
              <a:spcPts val="0"/>
            </a:spcAft>
          </a:pPr>
          <a:r>
            <a:rPr lang="en-US" dirty="0" smtClean="0"/>
            <a:t>Remote board members must meet “extraordinary circumstance”</a:t>
          </a:r>
        </a:p>
      </dgm:t>
    </dgm:pt>
    <dgm:pt modelId="{4E25445D-8F2F-4FAD-91EA-FB73339B7671}" type="parTrans" cxnId="{5B3C69D4-B116-4068-A791-E9C0F45F3AD9}">
      <dgm:prSet/>
      <dgm:spPr/>
      <dgm:t>
        <a:bodyPr/>
        <a:lstStyle/>
        <a:p>
          <a:endParaRPr lang="en-US"/>
        </a:p>
      </dgm:t>
    </dgm:pt>
    <dgm:pt modelId="{83FEB4DB-C8E1-4DEC-B9B4-2E7F3DDF0481}" type="sibTrans" cxnId="{5B3C69D4-B116-4068-A791-E9C0F45F3AD9}">
      <dgm:prSet/>
      <dgm:spPr/>
      <dgm:t>
        <a:bodyPr/>
        <a:lstStyle/>
        <a:p>
          <a:endParaRPr lang="en-US"/>
        </a:p>
      </dgm:t>
    </dgm:pt>
    <dgm:pt modelId="{EEC86341-944B-4E18-9BED-67F1F673CD3D}">
      <dgm:prSet phldrT="[Text]" custT="1"/>
      <dgm:spPr/>
      <dgm:t>
        <a:bodyPr/>
        <a:lstStyle/>
        <a:p>
          <a:pPr>
            <a:lnSpc>
              <a:spcPct val="100000"/>
            </a:lnSpc>
            <a:spcAft>
              <a:spcPts val="0"/>
            </a:spcAft>
          </a:pPr>
          <a:r>
            <a:rPr lang="en-US" sz="1200" dirty="0" smtClean="0"/>
            <a:t>Remote members must appear on video &amp; there must exist a quorum of other members at location(s) OPEN to the public</a:t>
          </a:r>
          <a:endParaRPr lang="en-US" sz="1200" dirty="0"/>
        </a:p>
      </dgm:t>
    </dgm:pt>
    <dgm:pt modelId="{2305005B-1932-479C-B748-877AB1DF25A1}" type="parTrans" cxnId="{BBCF29BD-ADDF-4D7E-AAB8-76C628E27F3E}">
      <dgm:prSet/>
      <dgm:spPr/>
      <dgm:t>
        <a:bodyPr/>
        <a:lstStyle/>
        <a:p>
          <a:endParaRPr lang="en-US"/>
        </a:p>
      </dgm:t>
    </dgm:pt>
    <dgm:pt modelId="{498561CD-1886-4B88-9B08-BC64DA8E13DA}" type="sibTrans" cxnId="{BBCF29BD-ADDF-4D7E-AAB8-76C628E27F3E}">
      <dgm:prSet/>
      <dgm:spPr/>
      <dgm:t>
        <a:bodyPr/>
        <a:lstStyle/>
        <a:p>
          <a:endParaRPr lang="en-US"/>
        </a:p>
      </dgm:t>
    </dgm:pt>
    <dgm:pt modelId="{FFCFB698-03CE-47EE-A27E-9CC5363F53B1}">
      <dgm:prSet phldrT="[Text]" custT="1"/>
      <dgm:spPr/>
      <dgm:t>
        <a:bodyPr/>
        <a:lstStyle/>
        <a:p>
          <a:pPr>
            <a:lnSpc>
              <a:spcPct val="100000"/>
            </a:lnSpc>
            <a:spcAft>
              <a:spcPts val="0"/>
            </a:spcAft>
          </a:pPr>
          <a:r>
            <a:rPr lang="en-US" sz="1200" dirty="0" smtClean="0"/>
            <a:t>Remote members CANNOT count towards quorum but CAN participate  &amp; can vote if the above criteria are met</a:t>
          </a:r>
          <a:endParaRPr lang="en-US" sz="1200" dirty="0"/>
        </a:p>
      </dgm:t>
    </dgm:pt>
    <dgm:pt modelId="{558E1988-54EB-44F1-8D95-E6DCC9D96D75}" type="parTrans" cxnId="{1992124B-FBF8-450D-8F67-26C3993C6843}">
      <dgm:prSet/>
      <dgm:spPr/>
      <dgm:t>
        <a:bodyPr/>
        <a:lstStyle/>
        <a:p>
          <a:endParaRPr lang="en-US"/>
        </a:p>
      </dgm:t>
    </dgm:pt>
    <dgm:pt modelId="{CFAF7C9E-1966-4684-9C5F-608C7858D5FC}" type="sibTrans" cxnId="{1992124B-FBF8-450D-8F67-26C3993C6843}">
      <dgm:prSet/>
      <dgm:spPr/>
      <dgm:t>
        <a:bodyPr/>
        <a:lstStyle/>
        <a:p>
          <a:endParaRPr lang="en-US"/>
        </a:p>
      </dgm:t>
    </dgm:pt>
    <dgm:pt modelId="{3666556B-40B2-47AE-8DB3-7B63D6939F4E}">
      <dgm:prSet phldrT="[Text]" custT="1"/>
      <dgm:spPr/>
      <dgm:t>
        <a:bodyPr/>
        <a:lstStyle/>
        <a:p>
          <a:pPr>
            <a:lnSpc>
              <a:spcPct val="100000"/>
            </a:lnSpc>
            <a:spcAft>
              <a:spcPts val="0"/>
            </a:spcAft>
          </a:pPr>
          <a:r>
            <a:rPr lang="en-US" sz="1200" dirty="0" smtClean="0"/>
            <a:t>Remote members attending via AUDIO ONLY, do NOT count toward quorum, CANNOT vote or participate in debates </a:t>
          </a:r>
          <a:endParaRPr lang="en-US" sz="1200" dirty="0"/>
        </a:p>
      </dgm:t>
    </dgm:pt>
    <dgm:pt modelId="{9087F2E8-6041-4F77-8D27-C8F624AD1C99}" type="sibTrans" cxnId="{E92D82B9-E33C-43E3-8341-5E4A95344944}">
      <dgm:prSet/>
      <dgm:spPr/>
      <dgm:t>
        <a:bodyPr/>
        <a:lstStyle/>
        <a:p>
          <a:endParaRPr lang="en-US"/>
        </a:p>
      </dgm:t>
    </dgm:pt>
    <dgm:pt modelId="{D754A320-91E8-493B-8CA8-B52A62FEFFF1}" type="parTrans" cxnId="{E92D82B9-E33C-43E3-8341-5E4A95344944}">
      <dgm:prSet/>
      <dgm:spPr/>
      <dgm:t>
        <a:bodyPr/>
        <a:lstStyle/>
        <a:p>
          <a:endParaRPr lang="en-US"/>
        </a:p>
      </dgm:t>
    </dgm:pt>
    <dgm:pt modelId="{E69A210C-A300-47AA-BBDC-A7F476758022}" type="pres">
      <dgm:prSet presAssocID="{7D1D7065-E634-4393-8268-8F77166A9419}" presName="diagram" presStyleCnt="0">
        <dgm:presLayoutVars>
          <dgm:chPref val="1"/>
          <dgm:dir/>
          <dgm:animOne val="branch"/>
          <dgm:animLvl val="lvl"/>
          <dgm:resizeHandles/>
        </dgm:presLayoutVars>
      </dgm:prSet>
      <dgm:spPr/>
      <dgm:t>
        <a:bodyPr/>
        <a:lstStyle/>
        <a:p>
          <a:endParaRPr lang="en-US"/>
        </a:p>
      </dgm:t>
    </dgm:pt>
    <dgm:pt modelId="{8A207849-3308-4914-8B00-D8E05B32F543}" type="pres">
      <dgm:prSet presAssocID="{E59AAF66-F27B-447A-ACCA-16BD85B41947}" presName="root" presStyleCnt="0"/>
      <dgm:spPr/>
    </dgm:pt>
    <dgm:pt modelId="{3469F026-6E0E-46F4-9B0B-18B7C529200A}" type="pres">
      <dgm:prSet presAssocID="{E59AAF66-F27B-447A-ACCA-16BD85B41947}" presName="rootComposite" presStyleCnt="0"/>
      <dgm:spPr/>
    </dgm:pt>
    <dgm:pt modelId="{B1246149-A2CB-49B0-AAD8-F04BCA7065B5}" type="pres">
      <dgm:prSet presAssocID="{E59AAF66-F27B-447A-ACCA-16BD85B41947}" presName="rootText" presStyleLbl="node1" presStyleIdx="0" presStyleCnt="2" custScaleX="135345"/>
      <dgm:spPr/>
      <dgm:t>
        <a:bodyPr/>
        <a:lstStyle/>
        <a:p>
          <a:endParaRPr lang="en-US"/>
        </a:p>
      </dgm:t>
    </dgm:pt>
    <dgm:pt modelId="{8138748A-9A91-414B-8B3D-44CD51348378}" type="pres">
      <dgm:prSet presAssocID="{E59AAF66-F27B-447A-ACCA-16BD85B41947}" presName="rootConnector" presStyleLbl="node1" presStyleIdx="0" presStyleCnt="2"/>
      <dgm:spPr/>
      <dgm:t>
        <a:bodyPr/>
        <a:lstStyle/>
        <a:p>
          <a:endParaRPr lang="en-US"/>
        </a:p>
      </dgm:t>
    </dgm:pt>
    <dgm:pt modelId="{8B3FA5E1-CCB7-43E4-801E-DFA0035AB39D}" type="pres">
      <dgm:prSet presAssocID="{E59AAF66-F27B-447A-ACCA-16BD85B41947}" presName="childShape" presStyleCnt="0"/>
      <dgm:spPr/>
    </dgm:pt>
    <dgm:pt modelId="{CE38BEA4-CF5A-42C5-A6E9-80905DAEAB76}" type="pres">
      <dgm:prSet presAssocID="{50FD8CCC-0C84-444B-83DB-7123E9D6397A}" presName="Name13" presStyleLbl="parChTrans1D2" presStyleIdx="0" presStyleCnt="6"/>
      <dgm:spPr/>
      <dgm:t>
        <a:bodyPr/>
        <a:lstStyle/>
        <a:p>
          <a:endParaRPr lang="en-US"/>
        </a:p>
      </dgm:t>
    </dgm:pt>
    <dgm:pt modelId="{95BE40EA-480F-4231-BAC1-73EF2C873A6C}" type="pres">
      <dgm:prSet presAssocID="{8275BA56-DD1F-4008-B26A-8F7E20119D5D}" presName="childText" presStyleLbl="bgAcc1" presStyleIdx="0" presStyleCnt="6" custScaleX="138308" custLinFactNeighborX="930" custLinFactNeighborY="-9842">
        <dgm:presLayoutVars>
          <dgm:bulletEnabled val="1"/>
        </dgm:presLayoutVars>
      </dgm:prSet>
      <dgm:spPr/>
      <dgm:t>
        <a:bodyPr/>
        <a:lstStyle/>
        <a:p>
          <a:endParaRPr lang="en-US"/>
        </a:p>
      </dgm:t>
    </dgm:pt>
    <dgm:pt modelId="{1F7BC5FE-CEFA-42F2-8CD0-A305F696EFE2}" type="pres">
      <dgm:prSet presAssocID="{D2DE7E7C-240F-413D-AB12-20CC4531A3F5}" presName="Name13" presStyleLbl="parChTrans1D2" presStyleIdx="1" presStyleCnt="6"/>
      <dgm:spPr/>
      <dgm:t>
        <a:bodyPr/>
        <a:lstStyle/>
        <a:p>
          <a:endParaRPr lang="en-US"/>
        </a:p>
      </dgm:t>
    </dgm:pt>
    <dgm:pt modelId="{A62216EB-F212-42E5-8F48-41BD565A38EA}" type="pres">
      <dgm:prSet presAssocID="{0BB35A64-2513-47A0-88CB-8A464CA0B120}" presName="childText" presStyleLbl="bgAcc1" presStyleIdx="1" presStyleCnt="6" custScaleX="147103" custLinFactNeighborX="930" custLinFactNeighborY="-19297">
        <dgm:presLayoutVars>
          <dgm:bulletEnabled val="1"/>
        </dgm:presLayoutVars>
      </dgm:prSet>
      <dgm:spPr/>
      <dgm:t>
        <a:bodyPr/>
        <a:lstStyle/>
        <a:p>
          <a:endParaRPr lang="en-US"/>
        </a:p>
      </dgm:t>
    </dgm:pt>
    <dgm:pt modelId="{CFEA86C9-70E1-412A-BB09-2D756787F025}" type="pres">
      <dgm:prSet presAssocID="{D754A320-91E8-493B-8CA8-B52A62FEFFF1}" presName="Name13" presStyleLbl="parChTrans1D2" presStyleIdx="2" presStyleCnt="6"/>
      <dgm:spPr/>
      <dgm:t>
        <a:bodyPr/>
        <a:lstStyle/>
        <a:p>
          <a:endParaRPr lang="en-US"/>
        </a:p>
      </dgm:t>
    </dgm:pt>
    <dgm:pt modelId="{C0AC5212-2757-47BA-9C66-BE39BD74F8B5}" type="pres">
      <dgm:prSet presAssocID="{3666556B-40B2-47AE-8DB3-7B63D6939F4E}" presName="childText" presStyleLbl="bgAcc1" presStyleIdx="2" presStyleCnt="6" custScaleX="147104" custScaleY="117497" custLinFactNeighborX="930" custLinFactNeighborY="-28752">
        <dgm:presLayoutVars>
          <dgm:bulletEnabled val="1"/>
        </dgm:presLayoutVars>
      </dgm:prSet>
      <dgm:spPr/>
      <dgm:t>
        <a:bodyPr/>
        <a:lstStyle/>
        <a:p>
          <a:endParaRPr lang="en-US"/>
        </a:p>
      </dgm:t>
    </dgm:pt>
    <dgm:pt modelId="{8E53520C-A8F5-451C-96D8-15416E085B20}" type="pres">
      <dgm:prSet presAssocID="{15C3CF17-8D89-4723-8343-7580CEF9F9FF}" presName="root" presStyleCnt="0"/>
      <dgm:spPr/>
    </dgm:pt>
    <dgm:pt modelId="{DF6DDCF4-F209-49CA-A58B-9870B9EBCB5F}" type="pres">
      <dgm:prSet presAssocID="{15C3CF17-8D89-4723-8343-7580CEF9F9FF}" presName="rootComposite" presStyleCnt="0"/>
      <dgm:spPr/>
    </dgm:pt>
    <dgm:pt modelId="{0DB59C57-0B03-419C-A130-5A161A700D1E}" type="pres">
      <dgm:prSet presAssocID="{15C3CF17-8D89-4723-8343-7580CEF9F9FF}" presName="rootText" presStyleLbl="node1" presStyleIdx="1" presStyleCnt="2" custScaleX="139250"/>
      <dgm:spPr/>
      <dgm:t>
        <a:bodyPr/>
        <a:lstStyle/>
        <a:p>
          <a:endParaRPr lang="en-US"/>
        </a:p>
      </dgm:t>
    </dgm:pt>
    <dgm:pt modelId="{FD4971D4-E79A-4C47-88B0-F4FF70D5A016}" type="pres">
      <dgm:prSet presAssocID="{15C3CF17-8D89-4723-8343-7580CEF9F9FF}" presName="rootConnector" presStyleLbl="node1" presStyleIdx="1" presStyleCnt="2"/>
      <dgm:spPr/>
      <dgm:t>
        <a:bodyPr/>
        <a:lstStyle/>
        <a:p>
          <a:endParaRPr lang="en-US"/>
        </a:p>
      </dgm:t>
    </dgm:pt>
    <dgm:pt modelId="{7E1B58C2-2261-4429-A3BC-4B3BAA62D4B5}" type="pres">
      <dgm:prSet presAssocID="{15C3CF17-8D89-4723-8343-7580CEF9F9FF}" presName="childShape" presStyleCnt="0"/>
      <dgm:spPr/>
    </dgm:pt>
    <dgm:pt modelId="{B8DE43FA-ED2D-43C5-A108-0DA24EB40485}" type="pres">
      <dgm:prSet presAssocID="{4E25445D-8F2F-4FAD-91EA-FB73339B7671}" presName="Name13" presStyleLbl="parChTrans1D2" presStyleIdx="3" presStyleCnt="6"/>
      <dgm:spPr/>
      <dgm:t>
        <a:bodyPr/>
        <a:lstStyle/>
        <a:p>
          <a:endParaRPr lang="en-US"/>
        </a:p>
      </dgm:t>
    </dgm:pt>
    <dgm:pt modelId="{FA8FA45A-5F60-4EEE-8F40-33F723A62610}" type="pres">
      <dgm:prSet presAssocID="{166F7644-BC98-454A-804B-0260DFD1618F}" presName="childText" presStyleLbl="bgAcc1" presStyleIdx="3" presStyleCnt="6" custScaleX="152388" custLinFactNeighborX="1855" custLinFactNeighborY="-9842">
        <dgm:presLayoutVars>
          <dgm:bulletEnabled val="1"/>
        </dgm:presLayoutVars>
      </dgm:prSet>
      <dgm:spPr/>
      <dgm:t>
        <a:bodyPr/>
        <a:lstStyle/>
        <a:p>
          <a:endParaRPr lang="en-US"/>
        </a:p>
      </dgm:t>
    </dgm:pt>
    <dgm:pt modelId="{AA0E7D9F-D422-4973-8689-F54219DEB64F}" type="pres">
      <dgm:prSet presAssocID="{2305005B-1932-479C-B748-877AB1DF25A1}" presName="Name13" presStyleLbl="parChTrans1D2" presStyleIdx="4" presStyleCnt="6"/>
      <dgm:spPr/>
      <dgm:t>
        <a:bodyPr/>
        <a:lstStyle/>
        <a:p>
          <a:endParaRPr lang="en-US"/>
        </a:p>
      </dgm:t>
    </dgm:pt>
    <dgm:pt modelId="{7D8D4000-C9CA-4EA1-B6D0-F6427CC4F667}" type="pres">
      <dgm:prSet presAssocID="{EEC86341-944B-4E18-9BED-67F1F673CD3D}" presName="childText" presStyleLbl="bgAcc1" presStyleIdx="4" presStyleCnt="6" custScaleX="152581" custLinFactNeighborX="1855" custLinFactNeighborY="-12500">
        <dgm:presLayoutVars>
          <dgm:bulletEnabled val="1"/>
        </dgm:presLayoutVars>
      </dgm:prSet>
      <dgm:spPr/>
      <dgm:t>
        <a:bodyPr/>
        <a:lstStyle/>
        <a:p>
          <a:endParaRPr lang="en-US"/>
        </a:p>
      </dgm:t>
    </dgm:pt>
    <dgm:pt modelId="{D1B78EEC-99E4-47A4-B4E7-E596520595D6}" type="pres">
      <dgm:prSet presAssocID="{558E1988-54EB-44F1-8D95-E6DCC9D96D75}" presName="Name13" presStyleLbl="parChTrans1D2" presStyleIdx="5" presStyleCnt="6"/>
      <dgm:spPr/>
      <dgm:t>
        <a:bodyPr/>
        <a:lstStyle/>
        <a:p>
          <a:endParaRPr lang="en-US"/>
        </a:p>
      </dgm:t>
    </dgm:pt>
    <dgm:pt modelId="{9F5FA297-539E-49C2-9593-7E649C5419E4}" type="pres">
      <dgm:prSet presAssocID="{FFCFB698-03CE-47EE-A27E-9CC5363F53B1}" presName="childText" presStyleLbl="bgAcc1" presStyleIdx="5" presStyleCnt="6" custScaleX="152581" custLinFactNeighborX="1855" custLinFactNeighborY="-21955">
        <dgm:presLayoutVars>
          <dgm:bulletEnabled val="1"/>
        </dgm:presLayoutVars>
      </dgm:prSet>
      <dgm:spPr/>
      <dgm:t>
        <a:bodyPr/>
        <a:lstStyle/>
        <a:p>
          <a:endParaRPr lang="en-US"/>
        </a:p>
      </dgm:t>
    </dgm:pt>
  </dgm:ptLst>
  <dgm:cxnLst>
    <dgm:cxn modelId="{1992124B-FBF8-450D-8F67-26C3993C6843}" srcId="{15C3CF17-8D89-4723-8343-7580CEF9F9FF}" destId="{FFCFB698-03CE-47EE-A27E-9CC5363F53B1}" srcOrd="2" destOrd="0" parTransId="{558E1988-54EB-44F1-8D95-E6DCC9D96D75}" sibTransId="{CFAF7C9E-1966-4684-9C5F-608C7858D5FC}"/>
    <dgm:cxn modelId="{48CB30CE-3241-46F9-82BA-702D2DD7035C}" type="presOf" srcId="{7D1D7065-E634-4393-8268-8F77166A9419}" destId="{E69A210C-A300-47AA-BBDC-A7F476758022}" srcOrd="0" destOrd="0" presId="urn:microsoft.com/office/officeart/2005/8/layout/hierarchy3"/>
    <dgm:cxn modelId="{BBCF29BD-ADDF-4D7E-AAB8-76C628E27F3E}" srcId="{15C3CF17-8D89-4723-8343-7580CEF9F9FF}" destId="{EEC86341-944B-4E18-9BED-67F1F673CD3D}" srcOrd="1" destOrd="0" parTransId="{2305005B-1932-479C-B748-877AB1DF25A1}" sibTransId="{498561CD-1886-4B88-9B08-BC64DA8E13DA}"/>
    <dgm:cxn modelId="{78C7290A-16CA-4B73-B897-A0D81FCA51BC}" type="presOf" srcId="{FFCFB698-03CE-47EE-A27E-9CC5363F53B1}" destId="{9F5FA297-539E-49C2-9593-7E649C5419E4}" srcOrd="0" destOrd="0" presId="urn:microsoft.com/office/officeart/2005/8/layout/hierarchy3"/>
    <dgm:cxn modelId="{02C62363-BA07-42F2-AA20-BF640FC9E232}" type="presOf" srcId="{3666556B-40B2-47AE-8DB3-7B63D6939F4E}" destId="{C0AC5212-2757-47BA-9C66-BE39BD74F8B5}" srcOrd="0" destOrd="0" presId="urn:microsoft.com/office/officeart/2005/8/layout/hierarchy3"/>
    <dgm:cxn modelId="{18D99146-6882-406C-8EB3-03C839902B05}" type="presOf" srcId="{E59AAF66-F27B-447A-ACCA-16BD85B41947}" destId="{B1246149-A2CB-49B0-AAD8-F04BCA7065B5}" srcOrd="0" destOrd="0" presId="urn:microsoft.com/office/officeart/2005/8/layout/hierarchy3"/>
    <dgm:cxn modelId="{ED3E09D2-A83B-4F3D-8359-9C8B23BC8760}" srcId="{E59AAF66-F27B-447A-ACCA-16BD85B41947}" destId="{8275BA56-DD1F-4008-B26A-8F7E20119D5D}" srcOrd="0" destOrd="0" parTransId="{50FD8CCC-0C84-444B-83DB-7123E9D6397A}" sibTransId="{9D8D0AFB-7E6C-48FA-81F9-FA33DF83393D}"/>
    <dgm:cxn modelId="{B662C1AD-0BC1-4398-B7EC-9B19776038D0}" type="presOf" srcId="{15C3CF17-8D89-4723-8343-7580CEF9F9FF}" destId="{FD4971D4-E79A-4C47-88B0-F4FF70D5A016}" srcOrd="1" destOrd="0" presId="urn:microsoft.com/office/officeart/2005/8/layout/hierarchy3"/>
    <dgm:cxn modelId="{4149B3A8-282C-4327-BF45-28BD1164D1B8}" type="presOf" srcId="{0BB35A64-2513-47A0-88CB-8A464CA0B120}" destId="{A62216EB-F212-42E5-8F48-41BD565A38EA}" srcOrd="0" destOrd="0" presId="urn:microsoft.com/office/officeart/2005/8/layout/hierarchy3"/>
    <dgm:cxn modelId="{E1E314F9-6D31-4895-B793-9339958A498A}" type="presOf" srcId="{558E1988-54EB-44F1-8D95-E6DCC9D96D75}" destId="{D1B78EEC-99E4-47A4-B4E7-E596520595D6}" srcOrd="0" destOrd="0" presId="urn:microsoft.com/office/officeart/2005/8/layout/hierarchy3"/>
    <dgm:cxn modelId="{FBF5623B-09F5-40AD-A252-F4102A7FC4E8}" srcId="{7D1D7065-E634-4393-8268-8F77166A9419}" destId="{15C3CF17-8D89-4723-8343-7580CEF9F9FF}" srcOrd="1" destOrd="0" parTransId="{85C3E5A9-C597-4FC2-B0F0-F2B11CE6BEE8}" sibTransId="{B09B17D5-3867-4726-ACAD-883D731D3B7C}"/>
    <dgm:cxn modelId="{359762B5-B78A-4686-B606-6BEAB1109CD4}" type="presOf" srcId="{15C3CF17-8D89-4723-8343-7580CEF9F9FF}" destId="{0DB59C57-0B03-419C-A130-5A161A700D1E}" srcOrd="0" destOrd="0" presId="urn:microsoft.com/office/officeart/2005/8/layout/hierarchy3"/>
    <dgm:cxn modelId="{C6F8DAE7-17A9-424A-BCCB-D2E47E0C4BA0}" type="presOf" srcId="{4E25445D-8F2F-4FAD-91EA-FB73339B7671}" destId="{B8DE43FA-ED2D-43C5-A108-0DA24EB40485}" srcOrd="0" destOrd="0" presId="urn:microsoft.com/office/officeart/2005/8/layout/hierarchy3"/>
    <dgm:cxn modelId="{B3BE2912-1790-4BF5-983B-6C5F04596594}" type="presOf" srcId="{EEC86341-944B-4E18-9BED-67F1F673CD3D}" destId="{7D8D4000-C9CA-4EA1-B6D0-F6427CC4F667}" srcOrd="0" destOrd="0" presId="urn:microsoft.com/office/officeart/2005/8/layout/hierarchy3"/>
    <dgm:cxn modelId="{4DEE5DBA-B717-4014-B169-B8FCBA3FC89A}" srcId="{7D1D7065-E634-4393-8268-8F77166A9419}" destId="{E59AAF66-F27B-447A-ACCA-16BD85B41947}" srcOrd="0" destOrd="0" parTransId="{2DC904CA-96E1-491E-A88C-9A939AAAB0B6}" sibTransId="{F9833F66-E84D-43E5-B7A1-05840EFC7B31}"/>
    <dgm:cxn modelId="{93C73C99-9B61-47D4-BCC4-21FDB3F48453}" type="presOf" srcId="{2305005B-1932-479C-B748-877AB1DF25A1}" destId="{AA0E7D9F-D422-4973-8689-F54219DEB64F}" srcOrd="0" destOrd="0" presId="urn:microsoft.com/office/officeart/2005/8/layout/hierarchy3"/>
    <dgm:cxn modelId="{3A059163-D2EA-40A0-AB2B-EA28BC2CE675}" srcId="{E59AAF66-F27B-447A-ACCA-16BD85B41947}" destId="{0BB35A64-2513-47A0-88CB-8A464CA0B120}" srcOrd="1" destOrd="0" parTransId="{D2DE7E7C-240F-413D-AB12-20CC4531A3F5}" sibTransId="{BEB41A99-6522-41D0-A2C9-52F45E72F2A8}"/>
    <dgm:cxn modelId="{8799FD31-E987-422B-B977-99EBD51B06B5}" type="presOf" srcId="{D2DE7E7C-240F-413D-AB12-20CC4531A3F5}" destId="{1F7BC5FE-CEFA-42F2-8CD0-A305F696EFE2}" srcOrd="0" destOrd="0" presId="urn:microsoft.com/office/officeart/2005/8/layout/hierarchy3"/>
    <dgm:cxn modelId="{FFF86E5C-4935-45F5-806B-82A8587A5E12}" type="presOf" srcId="{8275BA56-DD1F-4008-B26A-8F7E20119D5D}" destId="{95BE40EA-480F-4231-BAC1-73EF2C873A6C}" srcOrd="0" destOrd="0" presId="urn:microsoft.com/office/officeart/2005/8/layout/hierarchy3"/>
    <dgm:cxn modelId="{DCDDD353-D90D-453B-97C7-6E0D5538CCB3}" type="presOf" srcId="{166F7644-BC98-454A-804B-0260DFD1618F}" destId="{FA8FA45A-5F60-4EEE-8F40-33F723A62610}" srcOrd="0" destOrd="0" presId="urn:microsoft.com/office/officeart/2005/8/layout/hierarchy3"/>
    <dgm:cxn modelId="{BE7B9038-B25D-4E02-8B05-D73D44E48BC3}" type="presOf" srcId="{D754A320-91E8-493B-8CA8-B52A62FEFFF1}" destId="{CFEA86C9-70E1-412A-BB09-2D756787F025}" srcOrd="0" destOrd="0" presId="urn:microsoft.com/office/officeart/2005/8/layout/hierarchy3"/>
    <dgm:cxn modelId="{58DDFFA9-EB64-4E1C-A591-1E5D9ED3BE1D}" type="presOf" srcId="{50FD8CCC-0C84-444B-83DB-7123E9D6397A}" destId="{CE38BEA4-CF5A-42C5-A6E9-80905DAEAB76}" srcOrd="0" destOrd="0" presId="urn:microsoft.com/office/officeart/2005/8/layout/hierarchy3"/>
    <dgm:cxn modelId="{FCB422E3-7535-45D2-AC30-27A8B2CEEA0D}" type="presOf" srcId="{E59AAF66-F27B-447A-ACCA-16BD85B41947}" destId="{8138748A-9A91-414B-8B3D-44CD51348378}" srcOrd="1" destOrd="0" presId="urn:microsoft.com/office/officeart/2005/8/layout/hierarchy3"/>
    <dgm:cxn modelId="{E92D82B9-E33C-43E3-8341-5E4A95344944}" srcId="{E59AAF66-F27B-447A-ACCA-16BD85B41947}" destId="{3666556B-40B2-47AE-8DB3-7B63D6939F4E}" srcOrd="2" destOrd="0" parTransId="{D754A320-91E8-493B-8CA8-B52A62FEFFF1}" sibTransId="{9087F2E8-6041-4F77-8D27-C8F624AD1C99}"/>
    <dgm:cxn modelId="{5B3C69D4-B116-4068-A791-E9C0F45F3AD9}" srcId="{15C3CF17-8D89-4723-8343-7580CEF9F9FF}" destId="{166F7644-BC98-454A-804B-0260DFD1618F}" srcOrd="0" destOrd="0" parTransId="{4E25445D-8F2F-4FAD-91EA-FB73339B7671}" sibTransId="{83FEB4DB-C8E1-4DEC-B9B4-2E7F3DDF0481}"/>
    <dgm:cxn modelId="{5677317A-7F8F-4C5E-A646-3352884BAF94}" type="presParOf" srcId="{E69A210C-A300-47AA-BBDC-A7F476758022}" destId="{8A207849-3308-4914-8B00-D8E05B32F543}" srcOrd="0" destOrd="0" presId="urn:microsoft.com/office/officeart/2005/8/layout/hierarchy3"/>
    <dgm:cxn modelId="{E3FFD211-5CC1-4A03-81F8-66F2F0606157}" type="presParOf" srcId="{8A207849-3308-4914-8B00-D8E05B32F543}" destId="{3469F026-6E0E-46F4-9B0B-18B7C529200A}" srcOrd="0" destOrd="0" presId="urn:microsoft.com/office/officeart/2005/8/layout/hierarchy3"/>
    <dgm:cxn modelId="{256AACD2-C42E-4BF8-8B27-8F87EE882B69}" type="presParOf" srcId="{3469F026-6E0E-46F4-9B0B-18B7C529200A}" destId="{B1246149-A2CB-49B0-AAD8-F04BCA7065B5}" srcOrd="0" destOrd="0" presId="urn:microsoft.com/office/officeart/2005/8/layout/hierarchy3"/>
    <dgm:cxn modelId="{BE9805A3-93DC-4B5D-8BC3-0C73D583DA3C}" type="presParOf" srcId="{3469F026-6E0E-46F4-9B0B-18B7C529200A}" destId="{8138748A-9A91-414B-8B3D-44CD51348378}" srcOrd="1" destOrd="0" presId="urn:microsoft.com/office/officeart/2005/8/layout/hierarchy3"/>
    <dgm:cxn modelId="{C088798C-0DB8-4340-AD7B-10D0D768D1F7}" type="presParOf" srcId="{8A207849-3308-4914-8B00-D8E05B32F543}" destId="{8B3FA5E1-CCB7-43E4-801E-DFA0035AB39D}" srcOrd="1" destOrd="0" presId="urn:microsoft.com/office/officeart/2005/8/layout/hierarchy3"/>
    <dgm:cxn modelId="{13AE4B7E-DE9B-455F-9BE2-C3657FDAE766}" type="presParOf" srcId="{8B3FA5E1-CCB7-43E4-801E-DFA0035AB39D}" destId="{CE38BEA4-CF5A-42C5-A6E9-80905DAEAB76}" srcOrd="0" destOrd="0" presId="urn:microsoft.com/office/officeart/2005/8/layout/hierarchy3"/>
    <dgm:cxn modelId="{6E874CA3-9C53-4E21-87F0-FE0A3E28C9B9}" type="presParOf" srcId="{8B3FA5E1-CCB7-43E4-801E-DFA0035AB39D}" destId="{95BE40EA-480F-4231-BAC1-73EF2C873A6C}" srcOrd="1" destOrd="0" presId="urn:microsoft.com/office/officeart/2005/8/layout/hierarchy3"/>
    <dgm:cxn modelId="{6DB52F97-4BB1-4A72-AEED-F32C07B36D73}" type="presParOf" srcId="{8B3FA5E1-CCB7-43E4-801E-DFA0035AB39D}" destId="{1F7BC5FE-CEFA-42F2-8CD0-A305F696EFE2}" srcOrd="2" destOrd="0" presId="urn:microsoft.com/office/officeart/2005/8/layout/hierarchy3"/>
    <dgm:cxn modelId="{415F22C5-45B7-465C-8032-4DF2F44583C7}" type="presParOf" srcId="{8B3FA5E1-CCB7-43E4-801E-DFA0035AB39D}" destId="{A62216EB-F212-42E5-8F48-41BD565A38EA}" srcOrd="3" destOrd="0" presId="urn:microsoft.com/office/officeart/2005/8/layout/hierarchy3"/>
    <dgm:cxn modelId="{9F1BDDC1-3BED-41E5-B9FF-004D9FACB5FC}" type="presParOf" srcId="{8B3FA5E1-CCB7-43E4-801E-DFA0035AB39D}" destId="{CFEA86C9-70E1-412A-BB09-2D756787F025}" srcOrd="4" destOrd="0" presId="urn:microsoft.com/office/officeart/2005/8/layout/hierarchy3"/>
    <dgm:cxn modelId="{8D56F7EB-D8C5-4849-8E67-F09B8BE9B449}" type="presParOf" srcId="{8B3FA5E1-CCB7-43E4-801E-DFA0035AB39D}" destId="{C0AC5212-2757-47BA-9C66-BE39BD74F8B5}" srcOrd="5" destOrd="0" presId="urn:microsoft.com/office/officeart/2005/8/layout/hierarchy3"/>
    <dgm:cxn modelId="{1106972D-AE54-4F9A-94C4-D8652734846F}" type="presParOf" srcId="{E69A210C-A300-47AA-BBDC-A7F476758022}" destId="{8E53520C-A8F5-451C-96D8-15416E085B20}" srcOrd="1" destOrd="0" presId="urn:microsoft.com/office/officeart/2005/8/layout/hierarchy3"/>
    <dgm:cxn modelId="{8DAB94BE-AF04-4029-8ECE-EBA7845C0ACF}" type="presParOf" srcId="{8E53520C-A8F5-451C-96D8-15416E085B20}" destId="{DF6DDCF4-F209-49CA-A58B-9870B9EBCB5F}" srcOrd="0" destOrd="0" presId="urn:microsoft.com/office/officeart/2005/8/layout/hierarchy3"/>
    <dgm:cxn modelId="{F79D29E9-6051-4378-8923-89FBBD16A583}" type="presParOf" srcId="{DF6DDCF4-F209-49CA-A58B-9870B9EBCB5F}" destId="{0DB59C57-0B03-419C-A130-5A161A700D1E}" srcOrd="0" destOrd="0" presId="urn:microsoft.com/office/officeart/2005/8/layout/hierarchy3"/>
    <dgm:cxn modelId="{5F1EBB76-5B71-4C3A-94A9-BF6AB9B0D11B}" type="presParOf" srcId="{DF6DDCF4-F209-49CA-A58B-9870B9EBCB5F}" destId="{FD4971D4-E79A-4C47-88B0-F4FF70D5A016}" srcOrd="1" destOrd="0" presId="urn:microsoft.com/office/officeart/2005/8/layout/hierarchy3"/>
    <dgm:cxn modelId="{A1345238-6D86-43A1-96E6-BD8B062E8AD1}" type="presParOf" srcId="{8E53520C-A8F5-451C-96D8-15416E085B20}" destId="{7E1B58C2-2261-4429-A3BC-4B3BAA62D4B5}" srcOrd="1" destOrd="0" presId="urn:microsoft.com/office/officeart/2005/8/layout/hierarchy3"/>
    <dgm:cxn modelId="{F8F6D38D-F2F8-4951-AB2C-F20F0DBF2C55}" type="presParOf" srcId="{7E1B58C2-2261-4429-A3BC-4B3BAA62D4B5}" destId="{B8DE43FA-ED2D-43C5-A108-0DA24EB40485}" srcOrd="0" destOrd="0" presId="urn:microsoft.com/office/officeart/2005/8/layout/hierarchy3"/>
    <dgm:cxn modelId="{7F226649-3C2A-469A-9DB7-FE0854DD8ACC}" type="presParOf" srcId="{7E1B58C2-2261-4429-A3BC-4B3BAA62D4B5}" destId="{FA8FA45A-5F60-4EEE-8F40-33F723A62610}" srcOrd="1" destOrd="0" presId="urn:microsoft.com/office/officeart/2005/8/layout/hierarchy3"/>
    <dgm:cxn modelId="{3EF76D98-A142-45A6-AD9A-A5CDBFEAC262}" type="presParOf" srcId="{7E1B58C2-2261-4429-A3BC-4B3BAA62D4B5}" destId="{AA0E7D9F-D422-4973-8689-F54219DEB64F}" srcOrd="2" destOrd="0" presId="urn:microsoft.com/office/officeart/2005/8/layout/hierarchy3"/>
    <dgm:cxn modelId="{B09B08B0-E8D6-4A59-BEC8-B7DA0DF296B6}" type="presParOf" srcId="{7E1B58C2-2261-4429-A3BC-4B3BAA62D4B5}" destId="{7D8D4000-C9CA-4EA1-B6D0-F6427CC4F667}" srcOrd="3" destOrd="0" presId="urn:microsoft.com/office/officeart/2005/8/layout/hierarchy3"/>
    <dgm:cxn modelId="{14B612E9-2D3A-4175-B507-DCEF4DFA18EB}" type="presParOf" srcId="{7E1B58C2-2261-4429-A3BC-4B3BAA62D4B5}" destId="{D1B78EEC-99E4-47A4-B4E7-E596520595D6}" srcOrd="4" destOrd="0" presId="urn:microsoft.com/office/officeart/2005/8/layout/hierarchy3"/>
    <dgm:cxn modelId="{234E57AF-EAF2-4199-9E2E-5F63AD823573}" type="presParOf" srcId="{7E1B58C2-2261-4429-A3BC-4B3BAA62D4B5}" destId="{9F5FA297-539E-49C2-9593-7E649C5419E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422693-ED83-4B43-8B54-84D6DA49B26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E2A0843-CFBB-4F8D-8EB1-94EAA0B38626}">
      <dgm:prSet phldrT="[Text]" custT="1"/>
      <dgm:spPr/>
      <dgm:t>
        <a:bodyPr/>
        <a:lstStyle/>
        <a:p>
          <a:r>
            <a:rPr lang="en-US" sz="1400" dirty="0" smtClean="0"/>
            <a:t> Both </a:t>
          </a:r>
          <a:r>
            <a:rPr lang="en-US" sz="1400" dirty="0" err="1" smtClean="0"/>
            <a:t>videographic</a:t>
          </a:r>
          <a:r>
            <a:rPr lang="en-US" sz="1400" dirty="0" smtClean="0"/>
            <a:t> and telephonic conferencing is permitted</a:t>
          </a:r>
          <a:endParaRPr lang="en-US" sz="1400" dirty="0"/>
        </a:p>
      </dgm:t>
    </dgm:pt>
    <dgm:pt modelId="{74CB4EDE-C88D-48B7-86C2-345A9F7BBE41}" type="parTrans" cxnId="{E7B746A1-048E-4765-A86B-7FADE5BA524F}">
      <dgm:prSet/>
      <dgm:spPr/>
      <dgm:t>
        <a:bodyPr/>
        <a:lstStyle/>
        <a:p>
          <a:endParaRPr lang="en-US" sz="1400"/>
        </a:p>
      </dgm:t>
    </dgm:pt>
    <dgm:pt modelId="{72FEF94A-9D33-4E54-990D-CD239BB4E3F4}" type="sibTrans" cxnId="{E7B746A1-048E-4765-A86B-7FADE5BA524F}">
      <dgm:prSet/>
      <dgm:spPr/>
      <dgm:t>
        <a:bodyPr/>
        <a:lstStyle/>
        <a:p>
          <a:endParaRPr lang="en-US" sz="1400"/>
        </a:p>
      </dgm:t>
    </dgm:pt>
    <dgm:pt modelId="{DE8C274C-2EE5-4385-A5F3-1C9D98B96F3A}">
      <dgm:prSet phldrT="[Text]" custT="1"/>
      <dgm:spPr/>
      <dgm:t>
        <a:bodyPr/>
        <a:lstStyle/>
        <a:p>
          <a:r>
            <a:rPr lang="en-US" sz="1400" dirty="0" smtClean="0"/>
            <a:t>All board members can participate virtually without the need for a physical location to be made available to the public</a:t>
          </a:r>
          <a:endParaRPr lang="en-US" sz="1400" dirty="0"/>
        </a:p>
      </dgm:t>
    </dgm:pt>
    <dgm:pt modelId="{10DF1B7D-827D-4A82-B047-764034A089A5}" type="parTrans" cxnId="{9A2AA670-7EC3-41EF-818D-A9A8D2FD7DA0}">
      <dgm:prSet/>
      <dgm:spPr/>
      <dgm:t>
        <a:bodyPr/>
        <a:lstStyle/>
        <a:p>
          <a:endParaRPr lang="en-US" sz="1400"/>
        </a:p>
      </dgm:t>
    </dgm:pt>
    <dgm:pt modelId="{4B64C564-EA34-4B6D-99D1-7B3A93B16233}" type="sibTrans" cxnId="{9A2AA670-7EC3-41EF-818D-A9A8D2FD7DA0}">
      <dgm:prSet/>
      <dgm:spPr/>
      <dgm:t>
        <a:bodyPr/>
        <a:lstStyle/>
        <a:p>
          <a:endParaRPr lang="en-US" sz="1400"/>
        </a:p>
      </dgm:t>
    </dgm:pt>
    <dgm:pt modelId="{B527DA37-1FBA-4FF1-817D-9C93113EBC10}">
      <dgm:prSet phldrT="[Text]" custT="1"/>
      <dgm:spPr/>
      <dgm:t>
        <a:bodyPr/>
        <a:lstStyle/>
        <a:p>
          <a:r>
            <a:rPr lang="en-US" sz="1400" dirty="0" smtClean="0"/>
            <a:t>The physical location of board members participating virtually does not need to be included in the meeting notice;</a:t>
          </a:r>
          <a:endParaRPr lang="en-US" sz="1400" dirty="0"/>
        </a:p>
      </dgm:t>
    </dgm:pt>
    <dgm:pt modelId="{B7B1A84C-B0D9-4983-862E-3F31D48112E0}" type="parTrans" cxnId="{12E14BD4-7746-4D9E-8337-8B9F200E9C7C}">
      <dgm:prSet/>
      <dgm:spPr/>
      <dgm:t>
        <a:bodyPr/>
        <a:lstStyle/>
        <a:p>
          <a:endParaRPr lang="en-US" sz="1400"/>
        </a:p>
      </dgm:t>
    </dgm:pt>
    <dgm:pt modelId="{C1F18115-E33C-4CE9-94D3-93AEFB140D4B}" type="sibTrans" cxnId="{12E14BD4-7746-4D9E-8337-8B9F200E9C7C}">
      <dgm:prSet/>
      <dgm:spPr/>
      <dgm:t>
        <a:bodyPr/>
        <a:lstStyle/>
        <a:p>
          <a:endParaRPr lang="en-US" sz="1400"/>
        </a:p>
      </dgm:t>
    </dgm:pt>
    <dgm:pt modelId="{EB7A2FB0-8A16-4170-96CA-AB03B5DAE01C}">
      <dgm:prSet phldrT="[Text]" custT="1"/>
      <dgm:spPr/>
      <dgm:t>
        <a:bodyPr/>
        <a:lstStyle/>
        <a:p>
          <a:r>
            <a:rPr lang="en-US" sz="1300" dirty="0" smtClean="0"/>
            <a:t>Recordings and transcriptions of board meetings need to be made available and posted to the website following the meeting.</a:t>
          </a:r>
          <a:endParaRPr lang="en-US" sz="1300" dirty="0"/>
        </a:p>
      </dgm:t>
    </dgm:pt>
    <dgm:pt modelId="{46634B60-7C5F-44A1-A452-CA790DFEFA74}" type="parTrans" cxnId="{6A095797-ECAF-4A84-B94A-4E605F6AFF9D}">
      <dgm:prSet/>
      <dgm:spPr/>
      <dgm:t>
        <a:bodyPr/>
        <a:lstStyle/>
        <a:p>
          <a:endParaRPr lang="en-US" sz="1400"/>
        </a:p>
      </dgm:t>
    </dgm:pt>
    <dgm:pt modelId="{80D5FB9A-C191-4F6F-A8E4-F7727B6BF919}" type="sibTrans" cxnId="{6A095797-ECAF-4A84-B94A-4E605F6AFF9D}">
      <dgm:prSet/>
      <dgm:spPr/>
      <dgm:t>
        <a:bodyPr/>
        <a:lstStyle/>
        <a:p>
          <a:endParaRPr lang="en-US" sz="1400"/>
        </a:p>
      </dgm:t>
    </dgm:pt>
    <dgm:pt modelId="{F6360F8D-D85F-4A56-A135-148B897F0B2A}">
      <dgm:prSet phldrT="[Text]" custT="1"/>
      <dgm:spPr/>
      <dgm:t>
        <a:bodyPr/>
        <a:lstStyle/>
        <a:p>
          <a:r>
            <a:rPr lang="en-US" sz="1200" dirty="0" smtClean="0"/>
            <a:t>Through the end of the Pandemic State of Emergency (extended to September 12, 2022) Boards can continue to operate under the pandemic/state of emergency rules</a:t>
          </a:r>
          <a:endParaRPr lang="en-US" sz="1200" dirty="0"/>
        </a:p>
      </dgm:t>
    </dgm:pt>
    <dgm:pt modelId="{355D8200-ABCF-44F4-A36C-9FE8E2D860E8}" type="parTrans" cxnId="{F9F23144-3905-4D3C-80CC-D9AE21F2AC51}">
      <dgm:prSet/>
      <dgm:spPr/>
      <dgm:t>
        <a:bodyPr/>
        <a:lstStyle/>
        <a:p>
          <a:endParaRPr lang="en-US" sz="1400"/>
        </a:p>
      </dgm:t>
    </dgm:pt>
    <dgm:pt modelId="{3982BE7A-EC7A-440F-B19D-03DFB340CC34}" type="sibTrans" cxnId="{F9F23144-3905-4D3C-80CC-D9AE21F2AC51}">
      <dgm:prSet/>
      <dgm:spPr/>
      <dgm:t>
        <a:bodyPr/>
        <a:lstStyle/>
        <a:p>
          <a:endParaRPr lang="en-US" sz="1400"/>
        </a:p>
      </dgm:t>
    </dgm:pt>
    <dgm:pt modelId="{7FF105C7-33D3-4D02-9BF2-D14BAE47087E}" type="pres">
      <dgm:prSet presAssocID="{E0422693-ED83-4B43-8B54-84D6DA49B268}" presName="diagram" presStyleCnt="0">
        <dgm:presLayoutVars>
          <dgm:dir/>
          <dgm:resizeHandles val="exact"/>
        </dgm:presLayoutVars>
      </dgm:prSet>
      <dgm:spPr/>
      <dgm:t>
        <a:bodyPr/>
        <a:lstStyle/>
        <a:p>
          <a:endParaRPr lang="en-US"/>
        </a:p>
      </dgm:t>
    </dgm:pt>
    <dgm:pt modelId="{45696112-C15A-4D82-88C1-6C0F143B73DC}" type="pres">
      <dgm:prSet presAssocID="{FE2A0843-CFBB-4F8D-8EB1-94EAA0B38626}" presName="node" presStyleLbl="node1" presStyleIdx="0" presStyleCnt="5" custLinFactNeighborY="-977">
        <dgm:presLayoutVars>
          <dgm:bulletEnabled val="1"/>
        </dgm:presLayoutVars>
      </dgm:prSet>
      <dgm:spPr/>
      <dgm:t>
        <a:bodyPr/>
        <a:lstStyle/>
        <a:p>
          <a:endParaRPr lang="en-US"/>
        </a:p>
      </dgm:t>
    </dgm:pt>
    <dgm:pt modelId="{C1E26993-6C2A-4FC3-A1EA-A5236B26BCF7}" type="pres">
      <dgm:prSet presAssocID="{72FEF94A-9D33-4E54-990D-CD239BB4E3F4}" presName="sibTrans" presStyleCnt="0"/>
      <dgm:spPr/>
    </dgm:pt>
    <dgm:pt modelId="{41A5F163-655F-4B03-B4B3-2D55445D0A35}" type="pres">
      <dgm:prSet presAssocID="{DE8C274C-2EE5-4385-A5F3-1C9D98B96F3A}" presName="node" presStyleLbl="node1" presStyleIdx="1" presStyleCnt="5">
        <dgm:presLayoutVars>
          <dgm:bulletEnabled val="1"/>
        </dgm:presLayoutVars>
      </dgm:prSet>
      <dgm:spPr/>
      <dgm:t>
        <a:bodyPr/>
        <a:lstStyle/>
        <a:p>
          <a:endParaRPr lang="en-US"/>
        </a:p>
      </dgm:t>
    </dgm:pt>
    <dgm:pt modelId="{0544EAB3-42E9-4CEE-AC5F-C03B54D07283}" type="pres">
      <dgm:prSet presAssocID="{4B64C564-EA34-4B6D-99D1-7B3A93B16233}" presName="sibTrans" presStyleCnt="0"/>
      <dgm:spPr/>
    </dgm:pt>
    <dgm:pt modelId="{6F94951E-3FCA-4A9C-89DA-D80C3E2CE283}" type="pres">
      <dgm:prSet presAssocID="{B527DA37-1FBA-4FF1-817D-9C93113EBC10}" presName="node" presStyleLbl="node1" presStyleIdx="2" presStyleCnt="5">
        <dgm:presLayoutVars>
          <dgm:bulletEnabled val="1"/>
        </dgm:presLayoutVars>
      </dgm:prSet>
      <dgm:spPr/>
      <dgm:t>
        <a:bodyPr/>
        <a:lstStyle/>
        <a:p>
          <a:endParaRPr lang="en-US"/>
        </a:p>
      </dgm:t>
    </dgm:pt>
    <dgm:pt modelId="{081CFFEF-8AD5-48C3-B838-AE60D2A8B2CA}" type="pres">
      <dgm:prSet presAssocID="{C1F18115-E33C-4CE9-94D3-93AEFB140D4B}" presName="sibTrans" presStyleCnt="0"/>
      <dgm:spPr/>
    </dgm:pt>
    <dgm:pt modelId="{173825FF-DA40-4C94-B08C-CD8C3DECE8A6}" type="pres">
      <dgm:prSet presAssocID="{EB7A2FB0-8A16-4170-96CA-AB03B5DAE01C}" presName="node" presStyleLbl="node1" presStyleIdx="3" presStyleCnt="5">
        <dgm:presLayoutVars>
          <dgm:bulletEnabled val="1"/>
        </dgm:presLayoutVars>
      </dgm:prSet>
      <dgm:spPr/>
      <dgm:t>
        <a:bodyPr/>
        <a:lstStyle/>
        <a:p>
          <a:endParaRPr lang="en-US"/>
        </a:p>
      </dgm:t>
    </dgm:pt>
    <dgm:pt modelId="{C6ED06EF-CA33-49B4-A4B8-456E9AA5FC3C}" type="pres">
      <dgm:prSet presAssocID="{80D5FB9A-C191-4F6F-A8E4-F7727B6BF919}" presName="sibTrans" presStyleCnt="0"/>
      <dgm:spPr/>
    </dgm:pt>
    <dgm:pt modelId="{F1DD0749-E4A8-4D0E-B4A9-67CAE1AAD24A}" type="pres">
      <dgm:prSet presAssocID="{F6360F8D-D85F-4A56-A135-148B897F0B2A}" presName="node" presStyleLbl="node1" presStyleIdx="4" presStyleCnt="5">
        <dgm:presLayoutVars>
          <dgm:bulletEnabled val="1"/>
        </dgm:presLayoutVars>
      </dgm:prSet>
      <dgm:spPr/>
      <dgm:t>
        <a:bodyPr/>
        <a:lstStyle/>
        <a:p>
          <a:endParaRPr lang="en-US"/>
        </a:p>
      </dgm:t>
    </dgm:pt>
  </dgm:ptLst>
  <dgm:cxnLst>
    <dgm:cxn modelId="{92EC3EDB-C01C-464A-BF8D-550D0464C6D3}" type="presOf" srcId="{DE8C274C-2EE5-4385-A5F3-1C9D98B96F3A}" destId="{41A5F163-655F-4B03-B4B3-2D55445D0A35}" srcOrd="0" destOrd="0" presId="urn:microsoft.com/office/officeart/2005/8/layout/default"/>
    <dgm:cxn modelId="{12E14BD4-7746-4D9E-8337-8B9F200E9C7C}" srcId="{E0422693-ED83-4B43-8B54-84D6DA49B268}" destId="{B527DA37-1FBA-4FF1-817D-9C93113EBC10}" srcOrd="2" destOrd="0" parTransId="{B7B1A84C-B0D9-4983-862E-3F31D48112E0}" sibTransId="{C1F18115-E33C-4CE9-94D3-93AEFB140D4B}"/>
    <dgm:cxn modelId="{21320017-5AF0-4DE9-BB0F-0A1F46221E76}" type="presOf" srcId="{FE2A0843-CFBB-4F8D-8EB1-94EAA0B38626}" destId="{45696112-C15A-4D82-88C1-6C0F143B73DC}" srcOrd="0" destOrd="0" presId="urn:microsoft.com/office/officeart/2005/8/layout/default"/>
    <dgm:cxn modelId="{982D9D14-B23C-4A75-9EEC-DB0C5BA018D3}" type="presOf" srcId="{E0422693-ED83-4B43-8B54-84D6DA49B268}" destId="{7FF105C7-33D3-4D02-9BF2-D14BAE47087E}" srcOrd="0" destOrd="0" presId="urn:microsoft.com/office/officeart/2005/8/layout/default"/>
    <dgm:cxn modelId="{9A2AA670-7EC3-41EF-818D-A9A8D2FD7DA0}" srcId="{E0422693-ED83-4B43-8B54-84D6DA49B268}" destId="{DE8C274C-2EE5-4385-A5F3-1C9D98B96F3A}" srcOrd="1" destOrd="0" parTransId="{10DF1B7D-827D-4A82-B047-764034A089A5}" sibTransId="{4B64C564-EA34-4B6D-99D1-7B3A93B16233}"/>
    <dgm:cxn modelId="{DA847A89-B65E-4ACC-A3EB-19410FEE7B15}" type="presOf" srcId="{B527DA37-1FBA-4FF1-817D-9C93113EBC10}" destId="{6F94951E-3FCA-4A9C-89DA-D80C3E2CE283}" srcOrd="0" destOrd="0" presId="urn:microsoft.com/office/officeart/2005/8/layout/default"/>
    <dgm:cxn modelId="{F9F23144-3905-4D3C-80CC-D9AE21F2AC51}" srcId="{E0422693-ED83-4B43-8B54-84D6DA49B268}" destId="{F6360F8D-D85F-4A56-A135-148B897F0B2A}" srcOrd="4" destOrd="0" parTransId="{355D8200-ABCF-44F4-A36C-9FE8E2D860E8}" sibTransId="{3982BE7A-EC7A-440F-B19D-03DFB340CC34}"/>
    <dgm:cxn modelId="{E7B746A1-048E-4765-A86B-7FADE5BA524F}" srcId="{E0422693-ED83-4B43-8B54-84D6DA49B268}" destId="{FE2A0843-CFBB-4F8D-8EB1-94EAA0B38626}" srcOrd="0" destOrd="0" parTransId="{74CB4EDE-C88D-48B7-86C2-345A9F7BBE41}" sibTransId="{72FEF94A-9D33-4E54-990D-CD239BB4E3F4}"/>
    <dgm:cxn modelId="{11711E45-2AF8-4B69-AEB8-25FFB32C529A}" type="presOf" srcId="{F6360F8D-D85F-4A56-A135-148B897F0B2A}" destId="{F1DD0749-E4A8-4D0E-B4A9-67CAE1AAD24A}" srcOrd="0" destOrd="0" presId="urn:microsoft.com/office/officeart/2005/8/layout/default"/>
    <dgm:cxn modelId="{6A095797-ECAF-4A84-B94A-4E605F6AFF9D}" srcId="{E0422693-ED83-4B43-8B54-84D6DA49B268}" destId="{EB7A2FB0-8A16-4170-96CA-AB03B5DAE01C}" srcOrd="3" destOrd="0" parTransId="{46634B60-7C5F-44A1-A452-CA790DFEFA74}" sibTransId="{80D5FB9A-C191-4F6F-A8E4-F7727B6BF919}"/>
    <dgm:cxn modelId="{3BB55A83-D0A0-4F8B-A5DA-B9D96178F2BA}" type="presOf" srcId="{EB7A2FB0-8A16-4170-96CA-AB03B5DAE01C}" destId="{173825FF-DA40-4C94-B08C-CD8C3DECE8A6}" srcOrd="0" destOrd="0" presId="urn:microsoft.com/office/officeart/2005/8/layout/default"/>
    <dgm:cxn modelId="{22710E8C-34A4-4A31-B931-958E750A3D2A}" type="presParOf" srcId="{7FF105C7-33D3-4D02-9BF2-D14BAE47087E}" destId="{45696112-C15A-4D82-88C1-6C0F143B73DC}" srcOrd="0" destOrd="0" presId="urn:microsoft.com/office/officeart/2005/8/layout/default"/>
    <dgm:cxn modelId="{EBBA1898-51BC-47A7-8287-92FCEA120CD0}" type="presParOf" srcId="{7FF105C7-33D3-4D02-9BF2-D14BAE47087E}" destId="{C1E26993-6C2A-4FC3-A1EA-A5236B26BCF7}" srcOrd="1" destOrd="0" presId="urn:microsoft.com/office/officeart/2005/8/layout/default"/>
    <dgm:cxn modelId="{DB1AFC52-3C0C-4F49-98F4-B66A9F98C68A}" type="presParOf" srcId="{7FF105C7-33D3-4D02-9BF2-D14BAE47087E}" destId="{41A5F163-655F-4B03-B4B3-2D55445D0A35}" srcOrd="2" destOrd="0" presId="urn:microsoft.com/office/officeart/2005/8/layout/default"/>
    <dgm:cxn modelId="{2F318903-8DC4-479E-8ACF-E8FE79ED9778}" type="presParOf" srcId="{7FF105C7-33D3-4D02-9BF2-D14BAE47087E}" destId="{0544EAB3-42E9-4CEE-AC5F-C03B54D07283}" srcOrd="3" destOrd="0" presId="urn:microsoft.com/office/officeart/2005/8/layout/default"/>
    <dgm:cxn modelId="{84CC47EB-E488-4A59-8700-D0469A0F9740}" type="presParOf" srcId="{7FF105C7-33D3-4D02-9BF2-D14BAE47087E}" destId="{6F94951E-3FCA-4A9C-89DA-D80C3E2CE283}" srcOrd="4" destOrd="0" presId="urn:microsoft.com/office/officeart/2005/8/layout/default"/>
    <dgm:cxn modelId="{034433E9-83FC-4A8B-B950-D2ED3E585690}" type="presParOf" srcId="{7FF105C7-33D3-4D02-9BF2-D14BAE47087E}" destId="{081CFFEF-8AD5-48C3-B838-AE60D2A8B2CA}" srcOrd="5" destOrd="0" presId="urn:microsoft.com/office/officeart/2005/8/layout/default"/>
    <dgm:cxn modelId="{9EB6A7E0-21AC-44D9-970F-EF463A7568B0}" type="presParOf" srcId="{7FF105C7-33D3-4D02-9BF2-D14BAE47087E}" destId="{173825FF-DA40-4C94-B08C-CD8C3DECE8A6}" srcOrd="6" destOrd="0" presId="urn:microsoft.com/office/officeart/2005/8/layout/default"/>
    <dgm:cxn modelId="{3EAB9DED-2C10-4B88-8B7A-9D9A5333C0B7}" type="presParOf" srcId="{7FF105C7-33D3-4D02-9BF2-D14BAE47087E}" destId="{C6ED06EF-CA33-49B4-A4B8-456E9AA5FC3C}" srcOrd="7" destOrd="0" presId="urn:microsoft.com/office/officeart/2005/8/layout/default"/>
    <dgm:cxn modelId="{1CABBE6B-C800-4E4C-9E7B-F5F8C8655CCA}" type="presParOf" srcId="{7FF105C7-33D3-4D02-9BF2-D14BAE47087E}" destId="{F1DD0749-E4A8-4D0E-B4A9-67CAE1AAD24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FBF3C3-97C6-4420-9E56-AB903E89CA4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9E5F704E-C5E3-461B-95D9-56E745E2EBCB}">
      <dgm:prSet phldrT="[Text]" custT="1"/>
      <dgm:spPr/>
      <dgm:t>
        <a:bodyPr/>
        <a:lstStyle/>
        <a:p>
          <a:r>
            <a:rPr lang="en-US" sz="2000" dirty="0" smtClean="0"/>
            <a:t>Option 1</a:t>
          </a:r>
          <a:endParaRPr lang="en-US" sz="2000" dirty="0"/>
        </a:p>
      </dgm:t>
    </dgm:pt>
    <dgm:pt modelId="{C428DC57-58F7-4B50-98CD-074195F061C4}" type="parTrans" cxnId="{BEF0DA65-E7D0-4871-81EB-06EE4EC82F97}">
      <dgm:prSet/>
      <dgm:spPr/>
      <dgm:t>
        <a:bodyPr/>
        <a:lstStyle/>
        <a:p>
          <a:endParaRPr lang="en-US"/>
        </a:p>
      </dgm:t>
    </dgm:pt>
    <dgm:pt modelId="{A538393A-53C4-44F5-8ADC-F660D38E84F5}" type="sibTrans" cxnId="{BEF0DA65-E7D0-4871-81EB-06EE4EC82F97}">
      <dgm:prSet/>
      <dgm:spPr/>
      <dgm:t>
        <a:bodyPr/>
        <a:lstStyle/>
        <a:p>
          <a:endParaRPr lang="en-US"/>
        </a:p>
      </dgm:t>
    </dgm:pt>
    <dgm:pt modelId="{7120850E-9461-4CAC-A197-5E7F0882F1A5}">
      <dgm:prSet phldrT="[Text]" custT="1"/>
      <dgm:spPr/>
      <dgm:t>
        <a:bodyPr/>
        <a:lstStyle/>
        <a:p>
          <a:r>
            <a:rPr lang="en-US" sz="1100" dirty="0" smtClean="0"/>
            <a:t>Return to pre-pandemic rules for virtual meetings (i.e. only video conferencing allowed for remote participation and telephonic participation not allowed)</a:t>
          </a:r>
          <a:endParaRPr lang="en-US" sz="1100" dirty="0"/>
        </a:p>
      </dgm:t>
    </dgm:pt>
    <dgm:pt modelId="{0B6995F3-CF32-4452-9142-01E66A2F5CF4}" type="parTrans" cxnId="{899C9C87-4F6F-4595-A949-D24D8073299F}">
      <dgm:prSet/>
      <dgm:spPr/>
      <dgm:t>
        <a:bodyPr/>
        <a:lstStyle/>
        <a:p>
          <a:endParaRPr lang="en-US"/>
        </a:p>
      </dgm:t>
    </dgm:pt>
    <dgm:pt modelId="{A8A14AFD-BBE8-4129-8191-ECEA8FF7BDA8}" type="sibTrans" cxnId="{899C9C87-4F6F-4595-A949-D24D8073299F}">
      <dgm:prSet/>
      <dgm:spPr/>
      <dgm:t>
        <a:bodyPr/>
        <a:lstStyle/>
        <a:p>
          <a:endParaRPr lang="en-US"/>
        </a:p>
      </dgm:t>
    </dgm:pt>
    <dgm:pt modelId="{43F82604-6B1E-403D-B6D5-D7A8AADABB00}">
      <dgm:prSet phldrT="[Text]" custT="1"/>
      <dgm:spPr/>
      <dgm:t>
        <a:bodyPr/>
        <a:lstStyle/>
        <a:p>
          <a:r>
            <a:rPr lang="en-US" sz="1100" dirty="0" smtClean="0"/>
            <a:t>The exact physical location of the board member participating virtually must be included in the meeting notice</a:t>
          </a:r>
          <a:endParaRPr lang="en-US" sz="1100" dirty="0"/>
        </a:p>
      </dgm:t>
    </dgm:pt>
    <dgm:pt modelId="{8884ED3F-4E2C-4A2A-BBB7-9A922033C9DA}" type="parTrans" cxnId="{4F098B5D-2462-4D56-A899-DFDBFE7C0A86}">
      <dgm:prSet/>
      <dgm:spPr/>
      <dgm:t>
        <a:bodyPr/>
        <a:lstStyle/>
        <a:p>
          <a:endParaRPr lang="en-US"/>
        </a:p>
      </dgm:t>
    </dgm:pt>
    <dgm:pt modelId="{B0713F5B-20EE-48D2-9DAA-2C65F238314A}" type="sibTrans" cxnId="{4F098B5D-2462-4D56-A899-DFDBFE7C0A86}">
      <dgm:prSet/>
      <dgm:spPr/>
      <dgm:t>
        <a:bodyPr/>
        <a:lstStyle/>
        <a:p>
          <a:endParaRPr lang="en-US"/>
        </a:p>
      </dgm:t>
    </dgm:pt>
    <dgm:pt modelId="{F06F009C-FB83-4F2D-9F59-1E32F8DAF855}">
      <dgm:prSet phldrT="[Text]" custT="1"/>
      <dgm:spPr/>
      <dgm:t>
        <a:bodyPr/>
        <a:lstStyle/>
        <a:p>
          <a:r>
            <a:rPr lang="en-US" sz="2000" dirty="0" smtClean="0"/>
            <a:t>Option 2</a:t>
          </a:r>
          <a:endParaRPr lang="en-US" sz="2000" dirty="0"/>
        </a:p>
      </dgm:t>
    </dgm:pt>
    <dgm:pt modelId="{C6A55D25-D637-45AF-9767-7D05AD3A3143}" type="parTrans" cxnId="{B60041ED-EE01-4ED4-A816-88C03DF483A4}">
      <dgm:prSet/>
      <dgm:spPr/>
      <dgm:t>
        <a:bodyPr/>
        <a:lstStyle/>
        <a:p>
          <a:endParaRPr lang="en-US"/>
        </a:p>
      </dgm:t>
    </dgm:pt>
    <dgm:pt modelId="{A42EA35C-1E0C-4ABF-8679-66D239659C8F}" type="sibTrans" cxnId="{B60041ED-EE01-4ED4-A816-88C03DF483A4}">
      <dgm:prSet/>
      <dgm:spPr/>
      <dgm:t>
        <a:bodyPr/>
        <a:lstStyle/>
        <a:p>
          <a:endParaRPr lang="en-US"/>
        </a:p>
      </dgm:t>
    </dgm:pt>
    <dgm:pt modelId="{D4B096CC-B207-4E2A-92F1-88FBA92FA4A3}">
      <dgm:prSet phldrT="[Text]" custT="1"/>
      <dgm:spPr/>
      <dgm:t>
        <a:bodyPr/>
        <a:lstStyle/>
        <a:p>
          <a:r>
            <a:rPr lang="en-US" sz="1100" dirty="0" smtClean="0"/>
            <a:t>A meeting must be conducted at a physical location with public access where a quorum of participating members are present. This physical location must be identified in the public notice </a:t>
          </a:r>
          <a:endParaRPr lang="en-US" sz="1100" dirty="0"/>
        </a:p>
      </dgm:t>
    </dgm:pt>
    <dgm:pt modelId="{C77415C0-7ADC-458D-A892-050DF93475C9}" type="parTrans" cxnId="{B6DFE9D7-198D-40E4-9F44-FB923093783A}">
      <dgm:prSet/>
      <dgm:spPr/>
      <dgm:t>
        <a:bodyPr/>
        <a:lstStyle/>
        <a:p>
          <a:endParaRPr lang="en-US"/>
        </a:p>
      </dgm:t>
    </dgm:pt>
    <dgm:pt modelId="{8BB19984-1724-4C2A-8CA7-30395F49DC94}" type="sibTrans" cxnId="{B6DFE9D7-198D-40E4-9F44-FB923093783A}">
      <dgm:prSet/>
      <dgm:spPr/>
      <dgm:t>
        <a:bodyPr/>
        <a:lstStyle/>
        <a:p>
          <a:endParaRPr lang="en-US"/>
        </a:p>
      </dgm:t>
    </dgm:pt>
    <dgm:pt modelId="{CBB96036-F63B-4746-BEC0-4F83A4C87EA4}">
      <dgm:prSet phldrT="[Text]" custT="1"/>
      <dgm:spPr/>
      <dgm:t>
        <a:bodyPr/>
        <a:lstStyle/>
        <a:p>
          <a:r>
            <a:rPr lang="en-US" sz="1100" dirty="0" smtClean="0"/>
            <a:t>The physical location of remotely participating board members do not have to appear in the notice, but virtual participation by members is only allowed if the member cannot be physically present due to </a:t>
          </a:r>
          <a:r>
            <a:rPr lang="en-US" sz="1100" b="1" i="0" u="sng" dirty="0" smtClean="0"/>
            <a:t>extraordinary circumstances</a:t>
          </a:r>
          <a:r>
            <a:rPr lang="en-US" sz="1100" b="1" i="0" u="none" dirty="0" smtClean="0"/>
            <a:t> </a:t>
          </a:r>
          <a:r>
            <a:rPr lang="en-US" sz="1100" i="1" dirty="0" smtClean="0"/>
            <a:t>(which must be defined by board policy</a:t>
          </a:r>
          <a:r>
            <a:rPr lang="en-US" sz="1000" i="1" dirty="0" smtClean="0"/>
            <a:t>) </a:t>
          </a:r>
          <a:endParaRPr lang="en-US" sz="1000" i="1" dirty="0"/>
        </a:p>
      </dgm:t>
    </dgm:pt>
    <dgm:pt modelId="{EEAEA148-4980-4809-81A4-B71C0F124C3B}" type="parTrans" cxnId="{3B639662-C5E0-4D23-AA70-8CD2583CD1CF}">
      <dgm:prSet/>
      <dgm:spPr/>
      <dgm:t>
        <a:bodyPr/>
        <a:lstStyle/>
        <a:p>
          <a:endParaRPr lang="en-US"/>
        </a:p>
      </dgm:t>
    </dgm:pt>
    <dgm:pt modelId="{026B5930-D891-4DED-A4DD-682AD635A3BD}" type="sibTrans" cxnId="{3B639662-C5E0-4D23-AA70-8CD2583CD1CF}">
      <dgm:prSet/>
      <dgm:spPr/>
      <dgm:t>
        <a:bodyPr/>
        <a:lstStyle/>
        <a:p>
          <a:endParaRPr lang="en-US"/>
        </a:p>
      </dgm:t>
    </dgm:pt>
    <dgm:pt modelId="{ED81C89B-FD3C-4735-941F-53E2FEBCE8AA}">
      <dgm:prSet phldrT="[Text]" custT="1"/>
      <dgm:spPr/>
      <dgm:t>
        <a:bodyPr/>
        <a:lstStyle/>
        <a:p>
          <a:r>
            <a:rPr lang="en-US" sz="1200" dirty="0" smtClean="0"/>
            <a:t> </a:t>
          </a:r>
          <a:r>
            <a:rPr lang="en-US" sz="1100" dirty="0" smtClean="0"/>
            <a:t>The remote location from which the board member is participating must be accessible to the public</a:t>
          </a:r>
          <a:endParaRPr lang="en-US" sz="1100" dirty="0"/>
        </a:p>
      </dgm:t>
    </dgm:pt>
    <dgm:pt modelId="{F4A1036E-2BAB-4F84-A830-0AD50D0126DA}" type="parTrans" cxnId="{F3634365-7E82-43A3-AD35-CC052F5E236A}">
      <dgm:prSet/>
      <dgm:spPr/>
      <dgm:t>
        <a:bodyPr/>
        <a:lstStyle/>
        <a:p>
          <a:endParaRPr lang="en-US"/>
        </a:p>
      </dgm:t>
    </dgm:pt>
    <dgm:pt modelId="{2E431A34-5D46-4072-9B41-FFFD7E7A6933}" type="sibTrans" cxnId="{F3634365-7E82-43A3-AD35-CC052F5E236A}">
      <dgm:prSet/>
      <dgm:spPr/>
      <dgm:t>
        <a:bodyPr/>
        <a:lstStyle/>
        <a:p>
          <a:endParaRPr lang="en-US"/>
        </a:p>
      </dgm:t>
    </dgm:pt>
    <dgm:pt modelId="{B9CACFAC-D3E9-4F82-875F-328E50CA7D04}">
      <dgm:prSet phldrT="[Text]" custT="1"/>
      <dgm:spPr/>
      <dgm:t>
        <a:bodyPr/>
        <a:lstStyle/>
        <a:p>
          <a:r>
            <a:rPr lang="en-US" sz="1100" dirty="0" smtClean="0"/>
            <a:t>All remote members must participate by video conferencing </a:t>
          </a:r>
          <a:r>
            <a:rPr lang="en-US" sz="1100" i="1" dirty="0" smtClean="0"/>
            <a:t>(no telephonic conferencing allowed) </a:t>
          </a:r>
          <a:r>
            <a:rPr lang="en-US" sz="1100" dirty="0" smtClean="0"/>
            <a:t>and remain on camera so that any board members participating remotely can be seen, heard, and identified throughout public portions of the meeting</a:t>
          </a:r>
          <a:endParaRPr lang="en-US" sz="1100" dirty="0"/>
        </a:p>
      </dgm:t>
    </dgm:pt>
    <dgm:pt modelId="{CD2C7CF9-06DF-436D-A18E-986FD0274A7D}" type="parTrans" cxnId="{AC45856C-9468-46C3-8EE7-ECE11D39BE85}">
      <dgm:prSet/>
      <dgm:spPr/>
      <dgm:t>
        <a:bodyPr/>
        <a:lstStyle/>
        <a:p>
          <a:endParaRPr lang="en-US"/>
        </a:p>
      </dgm:t>
    </dgm:pt>
    <dgm:pt modelId="{5936982C-24FE-4DFC-8D20-B88E7888BC45}" type="sibTrans" cxnId="{AC45856C-9468-46C3-8EE7-ECE11D39BE85}">
      <dgm:prSet/>
      <dgm:spPr/>
      <dgm:t>
        <a:bodyPr/>
        <a:lstStyle/>
        <a:p>
          <a:endParaRPr lang="en-US"/>
        </a:p>
      </dgm:t>
    </dgm:pt>
    <dgm:pt modelId="{FA46D9BD-EAB5-40AC-85F7-74162EE2A953}" type="pres">
      <dgm:prSet presAssocID="{A6FBF3C3-97C6-4420-9E56-AB903E89CA42}" presName="diagram" presStyleCnt="0">
        <dgm:presLayoutVars>
          <dgm:chPref val="1"/>
          <dgm:dir/>
          <dgm:animOne val="branch"/>
          <dgm:animLvl val="lvl"/>
          <dgm:resizeHandles/>
        </dgm:presLayoutVars>
      </dgm:prSet>
      <dgm:spPr/>
      <dgm:t>
        <a:bodyPr/>
        <a:lstStyle/>
        <a:p>
          <a:endParaRPr lang="en-US"/>
        </a:p>
      </dgm:t>
    </dgm:pt>
    <dgm:pt modelId="{99763477-1BBE-4E0C-A0E3-FEA403631E7F}" type="pres">
      <dgm:prSet presAssocID="{9E5F704E-C5E3-461B-95D9-56E745E2EBCB}" presName="root" presStyleCnt="0"/>
      <dgm:spPr/>
    </dgm:pt>
    <dgm:pt modelId="{4629B528-44BE-444C-9552-7B0D7760DBF4}" type="pres">
      <dgm:prSet presAssocID="{9E5F704E-C5E3-461B-95D9-56E745E2EBCB}" presName="rootComposite" presStyleCnt="0"/>
      <dgm:spPr/>
    </dgm:pt>
    <dgm:pt modelId="{9EF3AF13-6B91-4477-94C6-4C5E2011EBA7}" type="pres">
      <dgm:prSet presAssocID="{9E5F704E-C5E3-461B-95D9-56E745E2EBCB}" presName="rootText" presStyleLbl="node1" presStyleIdx="0" presStyleCnt="2" custScaleY="36065" custLinFactNeighborX="6087" custLinFactNeighborY="-44626"/>
      <dgm:spPr/>
      <dgm:t>
        <a:bodyPr/>
        <a:lstStyle/>
        <a:p>
          <a:endParaRPr lang="en-US"/>
        </a:p>
      </dgm:t>
    </dgm:pt>
    <dgm:pt modelId="{E0E309EC-4D47-4781-96ED-B849FFE30F46}" type="pres">
      <dgm:prSet presAssocID="{9E5F704E-C5E3-461B-95D9-56E745E2EBCB}" presName="rootConnector" presStyleLbl="node1" presStyleIdx="0" presStyleCnt="2"/>
      <dgm:spPr/>
      <dgm:t>
        <a:bodyPr/>
        <a:lstStyle/>
        <a:p>
          <a:endParaRPr lang="en-US"/>
        </a:p>
      </dgm:t>
    </dgm:pt>
    <dgm:pt modelId="{414AD19E-1349-4151-8696-0126DA48291D}" type="pres">
      <dgm:prSet presAssocID="{9E5F704E-C5E3-461B-95D9-56E745E2EBCB}" presName="childShape" presStyleCnt="0"/>
      <dgm:spPr/>
    </dgm:pt>
    <dgm:pt modelId="{AE77432E-A878-41F7-89B7-C187583E480F}" type="pres">
      <dgm:prSet presAssocID="{0B6995F3-CF32-4452-9142-01E66A2F5CF4}" presName="Name13" presStyleLbl="parChTrans1D2" presStyleIdx="0" presStyleCnt="6"/>
      <dgm:spPr/>
      <dgm:t>
        <a:bodyPr/>
        <a:lstStyle/>
        <a:p>
          <a:endParaRPr lang="en-US"/>
        </a:p>
      </dgm:t>
    </dgm:pt>
    <dgm:pt modelId="{032AE167-87ED-4642-A58D-287BD9FD1A8A}" type="pres">
      <dgm:prSet presAssocID="{7120850E-9461-4CAC-A197-5E7F0882F1A5}" presName="childText" presStyleLbl="bgAcc1" presStyleIdx="0" presStyleCnt="6" custScaleX="141896" custScaleY="88821" custLinFactNeighborX="6273" custLinFactNeighborY="-15139">
        <dgm:presLayoutVars>
          <dgm:bulletEnabled val="1"/>
        </dgm:presLayoutVars>
      </dgm:prSet>
      <dgm:spPr/>
      <dgm:t>
        <a:bodyPr/>
        <a:lstStyle/>
        <a:p>
          <a:endParaRPr lang="en-US"/>
        </a:p>
      </dgm:t>
    </dgm:pt>
    <dgm:pt modelId="{963C9D26-0894-451D-AB29-DE986F0BF39C}" type="pres">
      <dgm:prSet presAssocID="{8884ED3F-4E2C-4A2A-BBB7-9A922033C9DA}" presName="Name13" presStyleLbl="parChTrans1D2" presStyleIdx="1" presStyleCnt="6"/>
      <dgm:spPr/>
      <dgm:t>
        <a:bodyPr/>
        <a:lstStyle/>
        <a:p>
          <a:endParaRPr lang="en-US"/>
        </a:p>
      </dgm:t>
    </dgm:pt>
    <dgm:pt modelId="{1C4C205C-23F5-4702-B7E8-F9BD95A44841}" type="pres">
      <dgm:prSet presAssocID="{43F82604-6B1E-403D-B6D5-D7A8AADABB00}" presName="childText" presStyleLbl="bgAcc1" presStyleIdx="1" presStyleCnt="6" custScaleX="149440" custScaleY="52053" custLinFactNeighborX="2329" custLinFactNeighborY="-21682">
        <dgm:presLayoutVars>
          <dgm:bulletEnabled val="1"/>
        </dgm:presLayoutVars>
      </dgm:prSet>
      <dgm:spPr/>
      <dgm:t>
        <a:bodyPr/>
        <a:lstStyle/>
        <a:p>
          <a:endParaRPr lang="en-US"/>
        </a:p>
      </dgm:t>
    </dgm:pt>
    <dgm:pt modelId="{BE61C573-128D-4ED2-9020-A3235C65B0D6}" type="pres">
      <dgm:prSet presAssocID="{F4A1036E-2BAB-4F84-A830-0AD50D0126DA}" presName="Name13" presStyleLbl="parChTrans1D2" presStyleIdx="2" presStyleCnt="6"/>
      <dgm:spPr/>
      <dgm:t>
        <a:bodyPr/>
        <a:lstStyle/>
        <a:p>
          <a:endParaRPr lang="en-US"/>
        </a:p>
      </dgm:t>
    </dgm:pt>
    <dgm:pt modelId="{87B6BBC9-417F-4884-9C7F-D7958C56FCEC}" type="pres">
      <dgm:prSet presAssocID="{ED81C89B-FD3C-4735-941F-53E2FEBCE8AA}" presName="childText" presStyleLbl="bgAcc1" presStyleIdx="2" presStyleCnt="6" custScaleX="155766" custScaleY="60961" custLinFactNeighborX="2329" custLinFactNeighborY="-29320">
        <dgm:presLayoutVars>
          <dgm:bulletEnabled val="1"/>
        </dgm:presLayoutVars>
      </dgm:prSet>
      <dgm:spPr/>
      <dgm:t>
        <a:bodyPr/>
        <a:lstStyle/>
        <a:p>
          <a:endParaRPr lang="en-US"/>
        </a:p>
      </dgm:t>
    </dgm:pt>
    <dgm:pt modelId="{939B070B-08AD-4DA2-8BD4-9A737B0B4752}" type="pres">
      <dgm:prSet presAssocID="{F06F009C-FB83-4F2D-9F59-1E32F8DAF855}" presName="root" presStyleCnt="0"/>
      <dgm:spPr/>
    </dgm:pt>
    <dgm:pt modelId="{F788C700-B450-4C6C-845E-6920A96C9BA5}" type="pres">
      <dgm:prSet presAssocID="{F06F009C-FB83-4F2D-9F59-1E32F8DAF855}" presName="rootComposite" presStyleCnt="0"/>
      <dgm:spPr/>
    </dgm:pt>
    <dgm:pt modelId="{3979D4AD-C902-4511-ADB3-3599E2D759F7}" type="pres">
      <dgm:prSet presAssocID="{F06F009C-FB83-4F2D-9F59-1E32F8DAF855}" presName="rootText" presStyleLbl="node1" presStyleIdx="1" presStyleCnt="2" custScaleY="34466" custLinFactNeighborX="1316" custLinFactNeighborY="-35076"/>
      <dgm:spPr/>
      <dgm:t>
        <a:bodyPr/>
        <a:lstStyle/>
        <a:p>
          <a:endParaRPr lang="en-US"/>
        </a:p>
      </dgm:t>
    </dgm:pt>
    <dgm:pt modelId="{E1321C77-F155-414D-B241-3C34FE205EAD}" type="pres">
      <dgm:prSet presAssocID="{F06F009C-FB83-4F2D-9F59-1E32F8DAF855}" presName="rootConnector" presStyleLbl="node1" presStyleIdx="1" presStyleCnt="2"/>
      <dgm:spPr/>
      <dgm:t>
        <a:bodyPr/>
        <a:lstStyle/>
        <a:p>
          <a:endParaRPr lang="en-US"/>
        </a:p>
      </dgm:t>
    </dgm:pt>
    <dgm:pt modelId="{8BEDF7AA-CD93-487D-B778-86D2CB13F07A}" type="pres">
      <dgm:prSet presAssocID="{F06F009C-FB83-4F2D-9F59-1E32F8DAF855}" presName="childShape" presStyleCnt="0"/>
      <dgm:spPr/>
    </dgm:pt>
    <dgm:pt modelId="{E91FDF4B-E4F4-4D6F-A878-BF81D71AEBC8}" type="pres">
      <dgm:prSet presAssocID="{C77415C0-7ADC-458D-A892-050DF93475C9}" presName="Name13" presStyleLbl="parChTrans1D2" presStyleIdx="3" presStyleCnt="6"/>
      <dgm:spPr/>
      <dgm:t>
        <a:bodyPr/>
        <a:lstStyle/>
        <a:p>
          <a:endParaRPr lang="en-US"/>
        </a:p>
      </dgm:t>
    </dgm:pt>
    <dgm:pt modelId="{70F2BB80-F9CE-4BA3-BC3E-7334C896C804}" type="pres">
      <dgm:prSet presAssocID="{D4B096CC-B207-4E2A-92F1-88FBA92FA4A3}" presName="childText" presStyleLbl="bgAcc1" presStyleIdx="3" presStyleCnt="6" custScaleX="197185" custScaleY="76348" custLinFactNeighborX="684" custLinFactNeighborY="-13623">
        <dgm:presLayoutVars>
          <dgm:bulletEnabled val="1"/>
        </dgm:presLayoutVars>
      </dgm:prSet>
      <dgm:spPr/>
      <dgm:t>
        <a:bodyPr/>
        <a:lstStyle/>
        <a:p>
          <a:endParaRPr lang="en-US"/>
        </a:p>
      </dgm:t>
    </dgm:pt>
    <dgm:pt modelId="{65AA8F75-0369-4C79-B4F1-A864A34C6A54}" type="pres">
      <dgm:prSet presAssocID="{EEAEA148-4980-4809-81A4-B71C0F124C3B}" presName="Name13" presStyleLbl="parChTrans1D2" presStyleIdx="4" presStyleCnt="6"/>
      <dgm:spPr/>
      <dgm:t>
        <a:bodyPr/>
        <a:lstStyle/>
        <a:p>
          <a:endParaRPr lang="en-US"/>
        </a:p>
      </dgm:t>
    </dgm:pt>
    <dgm:pt modelId="{B0C0B629-0A1B-4153-897C-F3A303EED1E4}" type="pres">
      <dgm:prSet presAssocID="{CBB96036-F63B-4746-BEC0-4F83A4C87EA4}" presName="childText" presStyleLbl="bgAcc1" presStyleIdx="4" presStyleCnt="6" custScaleX="213383" custScaleY="105294" custLinFactNeighborX="-3439" custLinFactNeighborY="-16034">
        <dgm:presLayoutVars>
          <dgm:bulletEnabled val="1"/>
        </dgm:presLayoutVars>
      </dgm:prSet>
      <dgm:spPr/>
      <dgm:t>
        <a:bodyPr/>
        <a:lstStyle/>
        <a:p>
          <a:endParaRPr lang="en-US"/>
        </a:p>
      </dgm:t>
    </dgm:pt>
    <dgm:pt modelId="{75715170-8886-4B61-A56C-7A47A92AD74D}" type="pres">
      <dgm:prSet presAssocID="{CD2C7CF9-06DF-436D-A18E-986FD0274A7D}" presName="Name13" presStyleLbl="parChTrans1D2" presStyleIdx="5" presStyleCnt="6"/>
      <dgm:spPr/>
      <dgm:t>
        <a:bodyPr/>
        <a:lstStyle/>
        <a:p>
          <a:endParaRPr lang="en-US"/>
        </a:p>
      </dgm:t>
    </dgm:pt>
    <dgm:pt modelId="{BCF579F5-48A2-4F7B-9F59-7A1182401460}" type="pres">
      <dgm:prSet presAssocID="{B9CACFAC-D3E9-4F82-875F-328E50CA7D04}" presName="childText" presStyleLbl="bgAcc1" presStyleIdx="5" presStyleCnt="6" custScaleX="209003" custLinFactNeighborX="684" custLinFactNeighborY="-24863">
        <dgm:presLayoutVars>
          <dgm:bulletEnabled val="1"/>
        </dgm:presLayoutVars>
      </dgm:prSet>
      <dgm:spPr/>
      <dgm:t>
        <a:bodyPr/>
        <a:lstStyle/>
        <a:p>
          <a:endParaRPr lang="en-US"/>
        </a:p>
      </dgm:t>
    </dgm:pt>
  </dgm:ptLst>
  <dgm:cxnLst>
    <dgm:cxn modelId="{EE58C316-C8B2-439A-AD38-90F61D22C1D2}" type="presOf" srcId="{ED81C89B-FD3C-4735-941F-53E2FEBCE8AA}" destId="{87B6BBC9-417F-4884-9C7F-D7958C56FCEC}" srcOrd="0" destOrd="0" presId="urn:microsoft.com/office/officeart/2005/8/layout/hierarchy3"/>
    <dgm:cxn modelId="{0691E0D9-E4D5-42CC-B023-8FEA2C86A0D2}" type="presOf" srcId="{D4B096CC-B207-4E2A-92F1-88FBA92FA4A3}" destId="{70F2BB80-F9CE-4BA3-BC3E-7334C896C804}" srcOrd="0" destOrd="0" presId="urn:microsoft.com/office/officeart/2005/8/layout/hierarchy3"/>
    <dgm:cxn modelId="{DBBEBA00-50F2-4C6A-95B6-1D24092B985E}" type="presOf" srcId="{CD2C7CF9-06DF-436D-A18E-986FD0274A7D}" destId="{75715170-8886-4B61-A56C-7A47A92AD74D}" srcOrd="0" destOrd="0" presId="urn:microsoft.com/office/officeart/2005/8/layout/hierarchy3"/>
    <dgm:cxn modelId="{55418CC8-8271-46C3-97BC-F7F9F7A7610E}" type="presOf" srcId="{EEAEA148-4980-4809-81A4-B71C0F124C3B}" destId="{65AA8F75-0369-4C79-B4F1-A864A34C6A54}" srcOrd="0" destOrd="0" presId="urn:microsoft.com/office/officeart/2005/8/layout/hierarchy3"/>
    <dgm:cxn modelId="{AC45856C-9468-46C3-8EE7-ECE11D39BE85}" srcId="{F06F009C-FB83-4F2D-9F59-1E32F8DAF855}" destId="{B9CACFAC-D3E9-4F82-875F-328E50CA7D04}" srcOrd="2" destOrd="0" parTransId="{CD2C7CF9-06DF-436D-A18E-986FD0274A7D}" sibTransId="{5936982C-24FE-4DFC-8D20-B88E7888BC45}"/>
    <dgm:cxn modelId="{617AA962-B4AC-47A9-A246-7C69601587C0}" type="presOf" srcId="{F06F009C-FB83-4F2D-9F59-1E32F8DAF855}" destId="{3979D4AD-C902-4511-ADB3-3599E2D759F7}" srcOrd="0" destOrd="0" presId="urn:microsoft.com/office/officeart/2005/8/layout/hierarchy3"/>
    <dgm:cxn modelId="{AC833AF8-DFF3-4C73-A38F-FF4CB04D7713}" type="presOf" srcId="{C77415C0-7ADC-458D-A892-050DF93475C9}" destId="{E91FDF4B-E4F4-4D6F-A878-BF81D71AEBC8}" srcOrd="0" destOrd="0" presId="urn:microsoft.com/office/officeart/2005/8/layout/hierarchy3"/>
    <dgm:cxn modelId="{3B639662-C5E0-4D23-AA70-8CD2583CD1CF}" srcId="{F06F009C-FB83-4F2D-9F59-1E32F8DAF855}" destId="{CBB96036-F63B-4746-BEC0-4F83A4C87EA4}" srcOrd="1" destOrd="0" parTransId="{EEAEA148-4980-4809-81A4-B71C0F124C3B}" sibTransId="{026B5930-D891-4DED-A4DD-682AD635A3BD}"/>
    <dgm:cxn modelId="{380221AA-2E24-4C76-A82B-F20A7887DFF3}" type="presOf" srcId="{F4A1036E-2BAB-4F84-A830-0AD50D0126DA}" destId="{BE61C573-128D-4ED2-9020-A3235C65B0D6}" srcOrd="0" destOrd="0" presId="urn:microsoft.com/office/officeart/2005/8/layout/hierarchy3"/>
    <dgm:cxn modelId="{960AA174-956E-46AE-A4B8-C7FC775167F2}" type="presOf" srcId="{F06F009C-FB83-4F2D-9F59-1E32F8DAF855}" destId="{E1321C77-F155-414D-B241-3C34FE205EAD}" srcOrd="1" destOrd="0" presId="urn:microsoft.com/office/officeart/2005/8/layout/hierarchy3"/>
    <dgm:cxn modelId="{96DBBAC0-A402-47C2-9A7E-82D4C3950858}" type="presOf" srcId="{0B6995F3-CF32-4452-9142-01E66A2F5CF4}" destId="{AE77432E-A878-41F7-89B7-C187583E480F}" srcOrd="0" destOrd="0" presId="urn:microsoft.com/office/officeart/2005/8/layout/hierarchy3"/>
    <dgm:cxn modelId="{D813E35F-6E02-468A-8BE8-2387EC8E3202}" type="presOf" srcId="{43F82604-6B1E-403D-B6D5-D7A8AADABB00}" destId="{1C4C205C-23F5-4702-B7E8-F9BD95A44841}" srcOrd="0" destOrd="0" presId="urn:microsoft.com/office/officeart/2005/8/layout/hierarchy3"/>
    <dgm:cxn modelId="{3DF90330-E73E-4589-91FB-DBFEBCB390BF}" type="presOf" srcId="{9E5F704E-C5E3-461B-95D9-56E745E2EBCB}" destId="{9EF3AF13-6B91-4477-94C6-4C5E2011EBA7}" srcOrd="0" destOrd="0" presId="urn:microsoft.com/office/officeart/2005/8/layout/hierarchy3"/>
    <dgm:cxn modelId="{B60041ED-EE01-4ED4-A816-88C03DF483A4}" srcId="{A6FBF3C3-97C6-4420-9E56-AB903E89CA42}" destId="{F06F009C-FB83-4F2D-9F59-1E32F8DAF855}" srcOrd="1" destOrd="0" parTransId="{C6A55D25-D637-45AF-9767-7D05AD3A3143}" sibTransId="{A42EA35C-1E0C-4ABF-8679-66D239659C8F}"/>
    <dgm:cxn modelId="{72C022A3-8C44-4D7E-80E2-BBFC113E0CDD}" type="presOf" srcId="{A6FBF3C3-97C6-4420-9E56-AB903E89CA42}" destId="{FA46D9BD-EAB5-40AC-85F7-74162EE2A953}" srcOrd="0" destOrd="0" presId="urn:microsoft.com/office/officeart/2005/8/layout/hierarchy3"/>
    <dgm:cxn modelId="{8C8997EA-A471-476F-90E0-B241C8C27CD2}" type="presOf" srcId="{B9CACFAC-D3E9-4F82-875F-328E50CA7D04}" destId="{BCF579F5-48A2-4F7B-9F59-7A1182401460}" srcOrd="0" destOrd="0" presId="urn:microsoft.com/office/officeart/2005/8/layout/hierarchy3"/>
    <dgm:cxn modelId="{2DC7EDAA-C4DA-4DEB-A467-E7A3AB3DCB1A}" type="presOf" srcId="{7120850E-9461-4CAC-A197-5E7F0882F1A5}" destId="{032AE167-87ED-4642-A58D-287BD9FD1A8A}" srcOrd="0" destOrd="0" presId="urn:microsoft.com/office/officeart/2005/8/layout/hierarchy3"/>
    <dgm:cxn modelId="{B6DFE9D7-198D-40E4-9F44-FB923093783A}" srcId="{F06F009C-FB83-4F2D-9F59-1E32F8DAF855}" destId="{D4B096CC-B207-4E2A-92F1-88FBA92FA4A3}" srcOrd="0" destOrd="0" parTransId="{C77415C0-7ADC-458D-A892-050DF93475C9}" sibTransId="{8BB19984-1724-4C2A-8CA7-30395F49DC94}"/>
    <dgm:cxn modelId="{F3634365-7E82-43A3-AD35-CC052F5E236A}" srcId="{9E5F704E-C5E3-461B-95D9-56E745E2EBCB}" destId="{ED81C89B-FD3C-4735-941F-53E2FEBCE8AA}" srcOrd="2" destOrd="0" parTransId="{F4A1036E-2BAB-4F84-A830-0AD50D0126DA}" sibTransId="{2E431A34-5D46-4072-9B41-FFFD7E7A6933}"/>
    <dgm:cxn modelId="{4F098B5D-2462-4D56-A899-DFDBFE7C0A86}" srcId="{9E5F704E-C5E3-461B-95D9-56E745E2EBCB}" destId="{43F82604-6B1E-403D-B6D5-D7A8AADABB00}" srcOrd="1" destOrd="0" parTransId="{8884ED3F-4E2C-4A2A-BBB7-9A922033C9DA}" sibTransId="{B0713F5B-20EE-48D2-9DAA-2C65F238314A}"/>
    <dgm:cxn modelId="{BEF0DA65-E7D0-4871-81EB-06EE4EC82F97}" srcId="{A6FBF3C3-97C6-4420-9E56-AB903E89CA42}" destId="{9E5F704E-C5E3-461B-95D9-56E745E2EBCB}" srcOrd="0" destOrd="0" parTransId="{C428DC57-58F7-4B50-98CD-074195F061C4}" sibTransId="{A538393A-53C4-44F5-8ADC-F660D38E84F5}"/>
    <dgm:cxn modelId="{85C3B137-EB4B-4198-9DAB-88B64DF2ECA6}" type="presOf" srcId="{8884ED3F-4E2C-4A2A-BBB7-9A922033C9DA}" destId="{963C9D26-0894-451D-AB29-DE986F0BF39C}" srcOrd="0" destOrd="0" presId="urn:microsoft.com/office/officeart/2005/8/layout/hierarchy3"/>
    <dgm:cxn modelId="{899C9C87-4F6F-4595-A949-D24D8073299F}" srcId="{9E5F704E-C5E3-461B-95D9-56E745E2EBCB}" destId="{7120850E-9461-4CAC-A197-5E7F0882F1A5}" srcOrd="0" destOrd="0" parTransId="{0B6995F3-CF32-4452-9142-01E66A2F5CF4}" sibTransId="{A8A14AFD-BBE8-4129-8191-ECEA8FF7BDA8}"/>
    <dgm:cxn modelId="{F3EC24E6-4027-4283-A3A7-C4FCACC94FB2}" type="presOf" srcId="{CBB96036-F63B-4746-BEC0-4F83A4C87EA4}" destId="{B0C0B629-0A1B-4153-897C-F3A303EED1E4}" srcOrd="0" destOrd="0" presId="urn:microsoft.com/office/officeart/2005/8/layout/hierarchy3"/>
    <dgm:cxn modelId="{1B8E31F5-7D14-410A-87A4-347A404E4A05}" type="presOf" srcId="{9E5F704E-C5E3-461B-95D9-56E745E2EBCB}" destId="{E0E309EC-4D47-4781-96ED-B849FFE30F46}" srcOrd="1" destOrd="0" presId="urn:microsoft.com/office/officeart/2005/8/layout/hierarchy3"/>
    <dgm:cxn modelId="{EB85A362-0A77-4C1C-8608-B1D1A2069741}" type="presParOf" srcId="{FA46D9BD-EAB5-40AC-85F7-74162EE2A953}" destId="{99763477-1BBE-4E0C-A0E3-FEA403631E7F}" srcOrd="0" destOrd="0" presId="urn:microsoft.com/office/officeart/2005/8/layout/hierarchy3"/>
    <dgm:cxn modelId="{568956F9-F71A-4835-B065-27EE565FC34F}" type="presParOf" srcId="{99763477-1BBE-4E0C-A0E3-FEA403631E7F}" destId="{4629B528-44BE-444C-9552-7B0D7760DBF4}" srcOrd="0" destOrd="0" presId="urn:microsoft.com/office/officeart/2005/8/layout/hierarchy3"/>
    <dgm:cxn modelId="{19C939B1-AE27-48F7-9A55-B07B278FF109}" type="presParOf" srcId="{4629B528-44BE-444C-9552-7B0D7760DBF4}" destId="{9EF3AF13-6B91-4477-94C6-4C5E2011EBA7}" srcOrd="0" destOrd="0" presId="urn:microsoft.com/office/officeart/2005/8/layout/hierarchy3"/>
    <dgm:cxn modelId="{B7D85B84-82DB-430C-967F-5E31AA1A752D}" type="presParOf" srcId="{4629B528-44BE-444C-9552-7B0D7760DBF4}" destId="{E0E309EC-4D47-4781-96ED-B849FFE30F46}" srcOrd="1" destOrd="0" presId="urn:microsoft.com/office/officeart/2005/8/layout/hierarchy3"/>
    <dgm:cxn modelId="{26AD4597-280A-47C4-9514-55FD9CC0CFB7}" type="presParOf" srcId="{99763477-1BBE-4E0C-A0E3-FEA403631E7F}" destId="{414AD19E-1349-4151-8696-0126DA48291D}" srcOrd="1" destOrd="0" presId="urn:microsoft.com/office/officeart/2005/8/layout/hierarchy3"/>
    <dgm:cxn modelId="{9FB220FD-8784-4836-819B-C04F1905BE28}" type="presParOf" srcId="{414AD19E-1349-4151-8696-0126DA48291D}" destId="{AE77432E-A878-41F7-89B7-C187583E480F}" srcOrd="0" destOrd="0" presId="urn:microsoft.com/office/officeart/2005/8/layout/hierarchy3"/>
    <dgm:cxn modelId="{99613D85-4E98-46A4-8072-BB3E5AA7EE26}" type="presParOf" srcId="{414AD19E-1349-4151-8696-0126DA48291D}" destId="{032AE167-87ED-4642-A58D-287BD9FD1A8A}" srcOrd="1" destOrd="0" presId="urn:microsoft.com/office/officeart/2005/8/layout/hierarchy3"/>
    <dgm:cxn modelId="{5D3965AA-3C29-41C5-BFEF-FE52F1A83363}" type="presParOf" srcId="{414AD19E-1349-4151-8696-0126DA48291D}" destId="{963C9D26-0894-451D-AB29-DE986F0BF39C}" srcOrd="2" destOrd="0" presId="urn:microsoft.com/office/officeart/2005/8/layout/hierarchy3"/>
    <dgm:cxn modelId="{4C422BD0-A5C2-43F9-9006-D486FE2395EB}" type="presParOf" srcId="{414AD19E-1349-4151-8696-0126DA48291D}" destId="{1C4C205C-23F5-4702-B7E8-F9BD95A44841}" srcOrd="3" destOrd="0" presId="urn:microsoft.com/office/officeart/2005/8/layout/hierarchy3"/>
    <dgm:cxn modelId="{184ED6A8-52B9-455F-A005-067592448CC0}" type="presParOf" srcId="{414AD19E-1349-4151-8696-0126DA48291D}" destId="{BE61C573-128D-4ED2-9020-A3235C65B0D6}" srcOrd="4" destOrd="0" presId="urn:microsoft.com/office/officeart/2005/8/layout/hierarchy3"/>
    <dgm:cxn modelId="{745A255A-E7D8-4F9F-9AF1-0C83F8B7A3D6}" type="presParOf" srcId="{414AD19E-1349-4151-8696-0126DA48291D}" destId="{87B6BBC9-417F-4884-9C7F-D7958C56FCEC}" srcOrd="5" destOrd="0" presId="urn:microsoft.com/office/officeart/2005/8/layout/hierarchy3"/>
    <dgm:cxn modelId="{880A12F1-9DCE-4396-8B88-9B1A46B6ABB6}" type="presParOf" srcId="{FA46D9BD-EAB5-40AC-85F7-74162EE2A953}" destId="{939B070B-08AD-4DA2-8BD4-9A737B0B4752}" srcOrd="1" destOrd="0" presId="urn:microsoft.com/office/officeart/2005/8/layout/hierarchy3"/>
    <dgm:cxn modelId="{3E96AE8C-183B-4802-B319-6776A4D40EB9}" type="presParOf" srcId="{939B070B-08AD-4DA2-8BD4-9A737B0B4752}" destId="{F788C700-B450-4C6C-845E-6920A96C9BA5}" srcOrd="0" destOrd="0" presId="urn:microsoft.com/office/officeart/2005/8/layout/hierarchy3"/>
    <dgm:cxn modelId="{52AA8101-E802-4152-B5A0-155389387CC8}" type="presParOf" srcId="{F788C700-B450-4C6C-845E-6920A96C9BA5}" destId="{3979D4AD-C902-4511-ADB3-3599E2D759F7}" srcOrd="0" destOrd="0" presId="urn:microsoft.com/office/officeart/2005/8/layout/hierarchy3"/>
    <dgm:cxn modelId="{61E75D56-5238-47B7-9E7D-90A4F817A9CD}" type="presParOf" srcId="{F788C700-B450-4C6C-845E-6920A96C9BA5}" destId="{E1321C77-F155-414D-B241-3C34FE205EAD}" srcOrd="1" destOrd="0" presId="urn:microsoft.com/office/officeart/2005/8/layout/hierarchy3"/>
    <dgm:cxn modelId="{C82AEEE5-20FF-46ED-A9CF-794989E8D20B}" type="presParOf" srcId="{939B070B-08AD-4DA2-8BD4-9A737B0B4752}" destId="{8BEDF7AA-CD93-487D-B778-86D2CB13F07A}" srcOrd="1" destOrd="0" presId="urn:microsoft.com/office/officeart/2005/8/layout/hierarchy3"/>
    <dgm:cxn modelId="{50B4D710-C6B4-4941-AFE2-5BB18E79E4BA}" type="presParOf" srcId="{8BEDF7AA-CD93-487D-B778-86D2CB13F07A}" destId="{E91FDF4B-E4F4-4D6F-A878-BF81D71AEBC8}" srcOrd="0" destOrd="0" presId="urn:microsoft.com/office/officeart/2005/8/layout/hierarchy3"/>
    <dgm:cxn modelId="{0C258A3F-585B-4BAB-86F1-00C09B329AE9}" type="presParOf" srcId="{8BEDF7AA-CD93-487D-B778-86D2CB13F07A}" destId="{70F2BB80-F9CE-4BA3-BC3E-7334C896C804}" srcOrd="1" destOrd="0" presId="urn:microsoft.com/office/officeart/2005/8/layout/hierarchy3"/>
    <dgm:cxn modelId="{7E4AD16B-128E-48D2-A413-644F890CA34A}" type="presParOf" srcId="{8BEDF7AA-CD93-487D-B778-86D2CB13F07A}" destId="{65AA8F75-0369-4C79-B4F1-A864A34C6A54}" srcOrd="2" destOrd="0" presId="urn:microsoft.com/office/officeart/2005/8/layout/hierarchy3"/>
    <dgm:cxn modelId="{DB0707B5-4D3A-4A96-BBB9-40D251611E48}" type="presParOf" srcId="{8BEDF7AA-CD93-487D-B778-86D2CB13F07A}" destId="{B0C0B629-0A1B-4153-897C-F3A303EED1E4}" srcOrd="3" destOrd="0" presId="urn:microsoft.com/office/officeart/2005/8/layout/hierarchy3"/>
    <dgm:cxn modelId="{87B33D14-135A-4982-A0D8-383C92B6B9DC}" type="presParOf" srcId="{8BEDF7AA-CD93-487D-B778-86D2CB13F07A}" destId="{75715170-8886-4B61-A56C-7A47A92AD74D}" srcOrd="4" destOrd="0" presId="urn:microsoft.com/office/officeart/2005/8/layout/hierarchy3"/>
    <dgm:cxn modelId="{58E4C0E2-4863-4668-950E-C3B4CED6EE8F}" type="presParOf" srcId="{8BEDF7AA-CD93-487D-B778-86D2CB13F07A}" destId="{BCF579F5-48A2-4F7B-9F59-7A1182401460}"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64A3F9-8D1A-4499-9881-D273DE2B4B5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AE179CD-90CE-4907-9C6B-973B29341656}">
      <dgm:prSet phldrT="[Text]" custT="1"/>
      <dgm:spPr/>
      <dgm:t>
        <a:bodyPr/>
        <a:lstStyle/>
        <a:p>
          <a:pPr>
            <a:lnSpc>
              <a:spcPct val="100000"/>
            </a:lnSpc>
            <a:spcAft>
              <a:spcPts val="0"/>
            </a:spcAft>
          </a:pPr>
          <a:r>
            <a:rPr lang="en-US" sz="1200" dirty="0" smtClean="0"/>
            <a:t>The written procedures must be made available publicly on the website and include a definition of the “extraordinary circumstances” that would allow for virtual participation</a:t>
          </a:r>
          <a:endParaRPr lang="en-US" sz="1200" dirty="0"/>
        </a:p>
      </dgm:t>
    </dgm:pt>
    <dgm:pt modelId="{91EE2A81-7AD3-4E25-8F65-EF36F96C982E}" type="parTrans" cxnId="{BB473BE7-69C0-4E95-AAF8-A0976B01A711}">
      <dgm:prSet/>
      <dgm:spPr/>
      <dgm:t>
        <a:bodyPr/>
        <a:lstStyle/>
        <a:p>
          <a:endParaRPr lang="en-US"/>
        </a:p>
      </dgm:t>
    </dgm:pt>
    <dgm:pt modelId="{4290CBFC-7F9F-4CF3-AFD9-BBD469A36920}" type="sibTrans" cxnId="{BB473BE7-69C0-4E95-AAF8-A0976B01A711}">
      <dgm:prSet/>
      <dgm:spPr/>
      <dgm:t>
        <a:bodyPr/>
        <a:lstStyle/>
        <a:p>
          <a:endParaRPr lang="en-US"/>
        </a:p>
      </dgm:t>
    </dgm:pt>
    <dgm:pt modelId="{F52D1782-6D97-4C33-AE55-904C652ABBBC}">
      <dgm:prSet phldrT="[Text]" custT="1"/>
      <dgm:spPr/>
      <dgm:t>
        <a:bodyPr/>
        <a:lstStyle/>
        <a:p>
          <a:pPr>
            <a:lnSpc>
              <a:spcPct val="100000"/>
            </a:lnSpc>
            <a:spcAft>
              <a:spcPts val="0"/>
            </a:spcAft>
          </a:pPr>
          <a:r>
            <a:rPr lang="en-US" sz="1200" dirty="0" smtClean="0"/>
            <a:t>The public must be allowed to participate via video conference in real time and in the same capacity as in-person attendees. A public notice posted in advance of the meeting must include a link for the public to access the meeting remotely</a:t>
          </a:r>
          <a:endParaRPr lang="en-US" sz="1200" dirty="0"/>
        </a:p>
      </dgm:t>
    </dgm:pt>
    <dgm:pt modelId="{9F4B8F46-1628-48AA-949C-1607D9B04568}" type="parTrans" cxnId="{17AA1104-5777-4A49-BF50-50EAB101A84F}">
      <dgm:prSet/>
      <dgm:spPr/>
      <dgm:t>
        <a:bodyPr/>
        <a:lstStyle/>
        <a:p>
          <a:endParaRPr lang="en-US"/>
        </a:p>
      </dgm:t>
    </dgm:pt>
    <dgm:pt modelId="{D482C0F5-E829-428D-93F8-4C2D554A5FE2}" type="sibTrans" cxnId="{17AA1104-5777-4A49-BF50-50EAB101A84F}">
      <dgm:prSet/>
      <dgm:spPr/>
      <dgm:t>
        <a:bodyPr/>
        <a:lstStyle/>
        <a:p>
          <a:endParaRPr lang="en-US"/>
        </a:p>
      </dgm:t>
    </dgm:pt>
    <dgm:pt modelId="{E72CD562-E333-49B7-BACA-9DFEAE64298F}">
      <dgm:prSet phldrT="[Text]" custT="1"/>
      <dgm:spPr/>
      <dgm:t>
        <a:bodyPr/>
        <a:lstStyle/>
        <a:p>
          <a:pPr>
            <a:lnSpc>
              <a:spcPct val="100000"/>
            </a:lnSpc>
            <a:spcAft>
              <a:spcPts val="0"/>
            </a:spcAft>
          </a:pPr>
          <a:r>
            <a:rPr lang="en-US" sz="1200" dirty="0" smtClean="0"/>
            <a:t>The video conference must be recorded and recordings posted on the school’s website; any accompanying minutes must reflect which board members participated remotely</a:t>
          </a:r>
          <a:endParaRPr lang="en-US" sz="1200" dirty="0"/>
        </a:p>
      </dgm:t>
    </dgm:pt>
    <dgm:pt modelId="{8987331C-C379-468F-8C65-69545BBD82CA}" type="parTrans" cxnId="{F4002031-B5C8-4B12-8CCF-FE7E3B01922D}">
      <dgm:prSet/>
      <dgm:spPr/>
      <dgm:t>
        <a:bodyPr/>
        <a:lstStyle/>
        <a:p>
          <a:endParaRPr lang="en-US"/>
        </a:p>
      </dgm:t>
    </dgm:pt>
    <dgm:pt modelId="{F4048BD0-7AEF-4291-8852-04E3396672CD}" type="sibTrans" cxnId="{F4002031-B5C8-4B12-8CCF-FE7E3B01922D}">
      <dgm:prSet/>
      <dgm:spPr/>
      <dgm:t>
        <a:bodyPr/>
        <a:lstStyle/>
        <a:p>
          <a:endParaRPr lang="en-US"/>
        </a:p>
      </dgm:t>
    </dgm:pt>
    <dgm:pt modelId="{EBC6DF52-802E-4A6D-93CF-5207CE6EEE13}">
      <dgm:prSet phldrT="[Text]" custT="1"/>
      <dgm:spPr/>
      <dgm:t>
        <a:bodyPr/>
        <a:lstStyle/>
        <a:p>
          <a:pPr>
            <a:lnSpc>
              <a:spcPct val="100000"/>
            </a:lnSpc>
            <a:spcAft>
              <a:spcPts val="0"/>
            </a:spcAft>
          </a:pPr>
          <a:r>
            <a:rPr lang="en-US" sz="1200" dirty="0" smtClean="0"/>
            <a:t>Video conferencing software used for remote participation must be ADA compliant</a:t>
          </a:r>
        </a:p>
        <a:p>
          <a:pPr>
            <a:lnSpc>
              <a:spcPct val="100000"/>
            </a:lnSpc>
            <a:spcAft>
              <a:spcPts val="0"/>
            </a:spcAft>
          </a:pPr>
          <a:r>
            <a:rPr lang="en-US" sz="1200" i="1" dirty="0" smtClean="0"/>
            <a:t> (i.e. allow for closed captioning to be available)</a:t>
          </a:r>
          <a:endParaRPr lang="en-US" sz="1200" i="1" dirty="0"/>
        </a:p>
      </dgm:t>
    </dgm:pt>
    <dgm:pt modelId="{41B78A67-71D4-4E2A-A977-37E4914FEF34}" type="parTrans" cxnId="{A8D01E97-9024-43F8-AA99-99310FFFDF17}">
      <dgm:prSet/>
      <dgm:spPr/>
      <dgm:t>
        <a:bodyPr/>
        <a:lstStyle/>
        <a:p>
          <a:endParaRPr lang="en-US"/>
        </a:p>
      </dgm:t>
    </dgm:pt>
    <dgm:pt modelId="{DA64D0F1-DD26-4664-B04C-04DE50F7A88C}" type="sibTrans" cxnId="{A8D01E97-9024-43F8-AA99-99310FFFDF17}">
      <dgm:prSet/>
      <dgm:spPr/>
      <dgm:t>
        <a:bodyPr/>
        <a:lstStyle/>
        <a:p>
          <a:endParaRPr lang="en-US"/>
        </a:p>
      </dgm:t>
    </dgm:pt>
    <dgm:pt modelId="{86099071-3C5C-4295-A691-618B289CA7CE}">
      <dgm:prSet phldrT="[Text]" custT="1"/>
      <dgm:spPr/>
      <dgm:t>
        <a:bodyPr/>
        <a:lstStyle/>
        <a:p>
          <a:pPr>
            <a:lnSpc>
              <a:spcPct val="100000"/>
            </a:lnSpc>
            <a:spcAft>
              <a:spcPts val="0"/>
            </a:spcAft>
          </a:pPr>
          <a:r>
            <a:rPr lang="en-US" sz="1200" dirty="0" smtClean="0"/>
            <a:t> </a:t>
          </a:r>
          <a:r>
            <a:rPr lang="en-US" sz="1250" dirty="0" smtClean="0"/>
            <a:t>Minutes and recordings must be posted publicly within two weeks of the meeting. Transcriptions of the meeting must be provided upon request</a:t>
          </a:r>
          <a:endParaRPr lang="en-US" sz="1250" dirty="0"/>
        </a:p>
      </dgm:t>
    </dgm:pt>
    <dgm:pt modelId="{1004B617-7437-4E44-A7B8-C0025CC1AC75}" type="parTrans" cxnId="{C3DE5814-C7B3-4143-A213-065C1D6AED98}">
      <dgm:prSet/>
      <dgm:spPr/>
      <dgm:t>
        <a:bodyPr/>
        <a:lstStyle/>
        <a:p>
          <a:endParaRPr lang="en-US"/>
        </a:p>
      </dgm:t>
    </dgm:pt>
    <dgm:pt modelId="{EE1F1F34-E0D6-4CCB-9F74-4052115AE4CB}" type="sibTrans" cxnId="{C3DE5814-C7B3-4143-A213-065C1D6AED98}">
      <dgm:prSet/>
      <dgm:spPr/>
      <dgm:t>
        <a:bodyPr/>
        <a:lstStyle/>
        <a:p>
          <a:endParaRPr lang="en-US"/>
        </a:p>
      </dgm:t>
    </dgm:pt>
    <dgm:pt modelId="{4153A754-0940-401F-92BA-C2A9552B7996}" type="pres">
      <dgm:prSet presAssocID="{9264A3F9-8D1A-4499-9881-D273DE2B4B57}" presName="diagram" presStyleCnt="0">
        <dgm:presLayoutVars>
          <dgm:dir/>
          <dgm:resizeHandles val="exact"/>
        </dgm:presLayoutVars>
      </dgm:prSet>
      <dgm:spPr/>
      <dgm:t>
        <a:bodyPr/>
        <a:lstStyle/>
        <a:p>
          <a:endParaRPr lang="en-US"/>
        </a:p>
      </dgm:t>
    </dgm:pt>
    <dgm:pt modelId="{77CED7CE-8DD7-4742-9ABD-28C6AFBB9B0B}" type="pres">
      <dgm:prSet presAssocID="{9AE179CD-90CE-4907-9C6B-973B29341656}" presName="node" presStyleLbl="node1" presStyleIdx="0" presStyleCnt="5" custLinFactNeighborY="-13632">
        <dgm:presLayoutVars>
          <dgm:bulletEnabled val="1"/>
        </dgm:presLayoutVars>
      </dgm:prSet>
      <dgm:spPr/>
      <dgm:t>
        <a:bodyPr/>
        <a:lstStyle/>
        <a:p>
          <a:endParaRPr lang="en-US"/>
        </a:p>
      </dgm:t>
    </dgm:pt>
    <dgm:pt modelId="{CD369644-B5C1-4C35-831A-3D0A9CDC8FB9}" type="pres">
      <dgm:prSet presAssocID="{4290CBFC-7F9F-4CF3-AFD9-BBD469A36920}" presName="sibTrans" presStyleCnt="0"/>
      <dgm:spPr/>
    </dgm:pt>
    <dgm:pt modelId="{F3FC73F5-24EF-4BD1-82B5-335EF355FBCC}" type="pres">
      <dgm:prSet presAssocID="{F52D1782-6D97-4C33-AE55-904C652ABBBC}" presName="node" presStyleLbl="node1" presStyleIdx="1" presStyleCnt="5" custScaleY="127161" custLinFactNeighborX="-370" custLinFactNeighborY="-51">
        <dgm:presLayoutVars>
          <dgm:bulletEnabled val="1"/>
        </dgm:presLayoutVars>
      </dgm:prSet>
      <dgm:spPr/>
      <dgm:t>
        <a:bodyPr/>
        <a:lstStyle/>
        <a:p>
          <a:endParaRPr lang="en-US"/>
        </a:p>
      </dgm:t>
    </dgm:pt>
    <dgm:pt modelId="{F6456269-6700-41F9-B946-DFE0BDE6F41A}" type="pres">
      <dgm:prSet presAssocID="{D482C0F5-E829-428D-93F8-4C2D554A5FE2}" presName="sibTrans" presStyleCnt="0"/>
      <dgm:spPr/>
    </dgm:pt>
    <dgm:pt modelId="{173F22FE-144D-452C-8C88-B33828557922}" type="pres">
      <dgm:prSet presAssocID="{E72CD562-E333-49B7-BACA-9DFEAE64298F}" presName="node" presStyleLbl="node1" presStyleIdx="2" presStyleCnt="5" custLinFactNeighborX="-3704" custLinFactNeighborY="-13632">
        <dgm:presLayoutVars>
          <dgm:bulletEnabled val="1"/>
        </dgm:presLayoutVars>
      </dgm:prSet>
      <dgm:spPr/>
      <dgm:t>
        <a:bodyPr/>
        <a:lstStyle/>
        <a:p>
          <a:endParaRPr lang="en-US"/>
        </a:p>
      </dgm:t>
    </dgm:pt>
    <dgm:pt modelId="{B861C968-D4E8-4667-AF41-7AA97973CDB6}" type="pres">
      <dgm:prSet presAssocID="{F4048BD0-7AEF-4291-8852-04E3396672CD}" presName="sibTrans" presStyleCnt="0"/>
      <dgm:spPr/>
    </dgm:pt>
    <dgm:pt modelId="{558F451B-BDFE-4F3B-8497-F2FE840B1181}" type="pres">
      <dgm:prSet presAssocID="{EBC6DF52-802E-4A6D-93CF-5207CE6EEE13}" presName="node" presStyleLbl="node1" presStyleIdx="3" presStyleCnt="5">
        <dgm:presLayoutVars>
          <dgm:bulletEnabled val="1"/>
        </dgm:presLayoutVars>
      </dgm:prSet>
      <dgm:spPr/>
      <dgm:t>
        <a:bodyPr/>
        <a:lstStyle/>
        <a:p>
          <a:endParaRPr lang="en-US"/>
        </a:p>
      </dgm:t>
    </dgm:pt>
    <dgm:pt modelId="{1FE9620D-1B7A-4A14-9FC2-D6A74C79AB6F}" type="pres">
      <dgm:prSet presAssocID="{DA64D0F1-DD26-4664-B04C-04DE50F7A88C}" presName="sibTrans" presStyleCnt="0"/>
      <dgm:spPr/>
    </dgm:pt>
    <dgm:pt modelId="{324BE73C-1DC1-43DC-9B9A-B3DC966D9A02}" type="pres">
      <dgm:prSet presAssocID="{86099071-3C5C-4295-A691-618B289CA7CE}" presName="node" presStyleLbl="node1" presStyleIdx="4" presStyleCnt="5">
        <dgm:presLayoutVars>
          <dgm:bulletEnabled val="1"/>
        </dgm:presLayoutVars>
      </dgm:prSet>
      <dgm:spPr/>
      <dgm:t>
        <a:bodyPr/>
        <a:lstStyle/>
        <a:p>
          <a:endParaRPr lang="en-US"/>
        </a:p>
      </dgm:t>
    </dgm:pt>
  </dgm:ptLst>
  <dgm:cxnLst>
    <dgm:cxn modelId="{A8D01E97-9024-43F8-AA99-99310FFFDF17}" srcId="{9264A3F9-8D1A-4499-9881-D273DE2B4B57}" destId="{EBC6DF52-802E-4A6D-93CF-5207CE6EEE13}" srcOrd="3" destOrd="0" parTransId="{41B78A67-71D4-4E2A-A977-37E4914FEF34}" sibTransId="{DA64D0F1-DD26-4664-B04C-04DE50F7A88C}"/>
    <dgm:cxn modelId="{ED037AB7-71DE-4E2D-BFD2-CF6D9C131B05}" type="presOf" srcId="{9AE179CD-90CE-4907-9C6B-973B29341656}" destId="{77CED7CE-8DD7-4742-9ABD-28C6AFBB9B0B}" srcOrd="0" destOrd="0" presId="urn:microsoft.com/office/officeart/2005/8/layout/default"/>
    <dgm:cxn modelId="{C3DE5814-C7B3-4143-A213-065C1D6AED98}" srcId="{9264A3F9-8D1A-4499-9881-D273DE2B4B57}" destId="{86099071-3C5C-4295-A691-618B289CA7CE}" srcOrd="4" destOrd="0" parTransId="{1004B617-7437-4E44-A7B8-C0025CC1AC75}" sibTransId="{EE1F1F34-E0D6-4CCB-9F74-4052115AE4CB}"/>
    <dgm:cxn modelId="{F4002031-B5C8-4B12-8CCF-FE7E3B01922D}" srcId="{9264A3F9-8D1A-4499-9881-D273DE2B4B57}" destId="{E72CD562-E333-49B7-BACA-9DFEAE64298F}" srcOrd="2" destOrd="0" parTransId="{8987331C-C379-468F-8C65-69545BBD82CA}" sibTransId="{F4048BD0-7AEF-4291-8852-04E3396672CD}"/>
    <dgm:cxn modelId="{C9DE47E0-0F23-4907-A324-59BD112814D3}" type="presOf" srcId="{E72CD562-E333-49B7-BACA-9DFEAE64298F}" destId="{173F22FE-144D-452C-8C88-B33828557922}" srcOrd="0" destOrd="0" presId="urn:microsoft.com/office/officeart/2005/8/layout/default"/>
    <dgm:cxn modelId="{DC40900F-28D7-437B-A6BA-84C3E856BC7F}" type="presOf" srcId="{9264A3F9-8D1A-4499-9881-D273DE2B4B57}" destId="{4153A754-0940-401F-92BA-C2A9552B7996}" srcOrd="0" destOrd="0" presId="urn:microsoft.com/office/officeart/2005/8/layout/default"/>
    <dgm:cxn modelId="{17AA1104-5777-4A49-BF50-50EAB101A84F}" srcId="{9264A3F9-8D1A-4499-9881-D273DE2B4B57}" destId="{F52D1782-6D97-4C33-AE55-904C652ABBBC}" srcOrd="1" destOrd="0" parTransId="{9F4B8F46-1628-48AA-949C-1607D9B04568}" sibTransId="{D482C0F5-E829-428D-93F8-4C2D554A5FE2}"/>
    <dgm:cxn modelId="{74F2F111-126A-452D-A0DB-FEBA2F5988B8}" type="presOf" srcId="{F52D1782-6D97-4C33-AE55-904C652ABBBC}" destId="{F3FC73F5-24EF-4BD1-82B5-335EF355FBCC}" srcOrd="0" destOrd="0" presId="urn:microsoft.com/office/officeart/2005/8/layout/default"/>
    <dgm:cxn modelId="{2A1369A3-9690-4596-BFAB-E8E571D90CB9}" type="presOf" srcId="{86099071-3C5C-4295-A691-618B289CA7CE}" destId="{324BE73C-1DC1-43DC-9B9A-B3DC966D9A02}" srcOrd="0" destOrd="0" presId="urn:microsoft.com/office/officeart/2005/8/layout/default"/>
    <dgm:cxn modelId="{193E2259-B950-46B1-8B28-57C7FAE5C0EB}" type="presOf" srcId="{EBC6DF52-802E-4A6D-93CF-5207CE6EEE13}" destId="{558F451B-BDFE-4F3B-8497-F2FE840B1181}" srcOrd="0" destOrd="0" presId="urn:microsoft.com/office/officeart/2005/8/layout/default"/>
    <dgm:cxn modelId="{BB473BE7-69C0-4E95-AAF8-A0976B01A711}" srcId="{9264A3F9-8D1A-4499-9881-D273DE2B4B57}" destId="{9AE179CD-90CE-4907-9C6B-973B29341656}" srcOrd="0" destOrd="0" parTransId="{91EE2A81-7AD3-4E25-8F65-EF36F96C982E}" sibTransId="{4290CBFC-7F9F-4CF3-AFD9-BBD469A36920}"/>
    <dgm:cxn modelId="{2297615B-4414-4C4A-AA9F-E4C311E16F42}" type="presParOf" srcId="{4153A754-0940-401F-92BA-C2A9552B7996}" destId="{77CED7CE-8DD7-4742-9ABD-28C6AFBB9B0B}" srcOrd="0" destOrd="0" presId="urn:microsoft.com/office/officeart/2005/8/layout/default"/>
    <dgm:cxn modelId="{D20BBD9D-1EF4-4162-B5AE-CC94C1DF6822}" type="presParOf" srcId="{4153A754-0940-401F-92BA-C2A9552B7996}" destId="{CD369644-B5C1-4C35-831A-3D0A9CDC8FB9}" srcOrd="1" destOrd="0" presId="urn:microsoft.com/office/officeart/2005/8/layout/default"/>
    <dgm:cxn modelId="{E7555174-4A68-4FFA-B6BD-99EFEB8EB541}" type="presParOf" srcId="{4153A754-0940-401F-92BA-C2A9552B7996}" destId="{F3FC73F5-24EF-4BD1-82B5-335EF355FBCC}" srcOrd="2" destOrd="0" presId="urn:microsoft.com/office/officeart/2005/8/layout/default"/>
    <dgm:cxn modelId="{B2FE1C8F-E404-4D1D-AE5D-FBD59F853304}" type="presParOf" srcId="{4153A754-0940-401F-92BA-C2A9552B7996}" destId="{F6456269-6700-41F9-B946-DFE0BDE6F41A}" srcOrd="3" destOrd="0" presId="urn:microsoft.com/office/officeart/2005/8/layout/default"/>
    <dgm:cxn modelId="{BEB018C3-C73C-41C5-B6CB-FFB000ADB93C}" type="presParOf" srcId="{4153A754-0940-401F-92BA-C2A9552B7996}" destId="{173F22FE-144D-452C-8C88-B33828557922}" srcOrd="4" destOrd="0" presId="urn:microsoft.com/office/officeart/2005/8/layout/default"/>
    <dgm:cxn modelId="{57A1E234-462D-4379-AB85-EBE52F31057D}" type="presParOf" srcId="{4153A754-0940-401F-92BA-C2A9552B7996}" destId="{B861C968-D4E8-4667-AF41-7AA97973CDB6}" srcOrd="5" destOrd="0" presId="urn:microsoft.com/office/officeart/2005/8/layout/default"/>
    <dgm:cxn modelId="{4FFFAB90-4086-49F2-BE50-062805EA27F8}" type="presParOf" srcId="{4153A754-0940-401F-92BA-C2A9552B7996}" destId="{558F451B-BDFE-4F3B-8497-F2FE840B1181}" srcOrd="6" destOrd="0" presId="urn:microsoft.com/office/officeart/2005/8/layout/default"/>
    <dgm:cxn modelId="{305BF17A-0D2C-467F-B14A-E428D2F76D0D}" type="presParOf" srcId="{4153A754-0940-401F-92BA-C2A9552B7996}" destId="{1FE9620D-1B7A-4A14-9FC2-D6A74C79AB6F}" srcOrd="7" destOrd="0" presId="urn:microsoft.com/office/officeart/2005/8/layout/default"/>
    <dgm:cxn modelId="{41572B70-82FE-4E90-B65E-E17A20AC4327}" type="presParOf" srcId="{4153A754-0940-401F-92BA-C2A9552B7996}" destId="{324BE73C-1DC1-43DC-9B9A-B3DC966D9A0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46149-A2CB-49B0-AAD8-F04BCA7065B5}">
      <dsp:nvSpPr>
        <dsp:cNvPr id="0" name=""/>
        <dsp:cNvSpPr/>
      </dsp:nvSpPr>
      <dsp:spPr>
        <a:xfrm>
          <a:off x="754848" y="257"/>
          <a:ext cx="2931431" cy="108294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100000"/>
            </a:lnSpc>
            <a:spcBef>
              <a:spcPct val="0"/>
            </a:spcBef>
            <a:spcAft>
              <a:spcPts val="0"/>
            </a:spcAft>
          </a:pPr>
          <a:r>
            <a:rPr lang="en-US" sz="2400" kern="1200" dirty="0" smtClean="0"/>
            <a:t>At Locations OPEN </a:t>
          </a:r>
        </a:p>
        <a:p>
          <a:pPr lvl="0" algn="ctr" defTabSz="1066800">
            <a:lnSpc>
              <a:spcPct val="100000"/>
            </a:lnSpc>
            <a:spcBef>
              <a:spcPct val="0"/>
            </a:spcBef>
            <a:spcAft>
              <a:spcPts val="0"/>
            </a:spcAft>
          </a:pPr>
          <a:r>
            <a:rPr lang="en-US" sz="2400" kern="1200" dirty="0" smtClean="0"/>
            <a:t>to Public</a:t>
          </a:r>
          <a:endParaRPr lang="en-US" sz="2400" kern="1200" dirty="0"/>
        </a:p>
      </dsp:txBody>
      <dsp:txXfrm>
        <a:off x="786566" y="31975"/>
        <a:ext cx="2867995" cy="1019511"/>
      </dsp:txXfrm>
    </dsp:sp>
    <dsp:sp modelId="{CE38BEA4-CF5A-42C5-A6E9-80905DAEAB76}">
      <dsp:nvSpPr>
        <dsp:cNvPr id="0" name=""/>
        <dsp:cNvSpPr/>
      </dsp:nvSpPr>
      <dsp:spPr>
        <a:xfrm>
          <a:off x="1047991" y="1083205"/>
          <a:ext cx="309257" cy="705627"/>
        </a:xfrm>
        <a:custGeom>
          <a:avLst/>
          <a:gdLst/>
          <a:ahLst/>
          <a:cxnLst/>
          <a:rect l="0" t="0" r="0" b="0"/>
          <a:pathLst>
            <a:path>
              <a:moveTo>
                <a:pt x="0" y="0"/>
              </a:moveTo>
              <a:lnTo>
                <a:pt x="0" y="705627"/>
              </a:lnTo>
              <a:lnTo>
                <a:pt x="309257" y="70562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BE40EA-480F-4231-BAC1-73EF2C873A6C}">
      <dsp:nvSpPr>
        <dsp:cNvPr id="0" name=""/>
        <dsp:cNvSpPr/>
      </dsp:nvSpPr>
      <dsp:spPr>
        <a:xfrm>
          <a:off x="1357248" y="1247358"/>
          <a:ext cx="2396485" cy="108294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100000"/>
            </a:lnSpc>
            <a:spcBef>
              <a:spcPct val="0"/>
            </a:spcBef>
            <a:spcAft>
              <a:spcPts val="0"/>
            </a:spcAft>
          </a:pPr>
          <a:r>
            <a:rPr lang="en-US" sz="1200" kern="1200" dirty="0" smtClean="0"/>
            <a:t>Board members who attend in-person are counted toward quorum, can participate &amp; </a:t>
          </a:r>
        </a:p>
        <a:p>
          <a:pPr lvl="0" algn="ctr" defTabSz="533400">
            <a:lnSpc>
              <a:spcPct val="100000"/>
            </a:lnSpc>
            <a:spcBef>
              <a:spcPct val="0"/>
            </a:spcBef>
            <a:spcAft>
              <a:spcPts val="0"/>
            </a:spcAft>
          </a:pPr>
          <a:r>
            <a:rPr lang="en-US" sz="1200" kern="1200" dirty="0" smtClean="0"/>
            <a:t>can vote</a:t>
          </a:r>
          <a:endParaRPr lang="en-US" sz="1200" kern="1200" dirty="0"/>
        </a:p>
      </dsp:txBody>
      <dsp:txXfrm>
        <a:off x="1388966" y="1279076"/>
        <a:ext cx="2333049" cy="1019511"/>
      </dsp:txXfrm>
    </dsp:sp>
    <dsp:sp modelId="{1F7BC5FE-CEFA-42F2-8CD0-A305F696EFE2}">
      <dsp:nvSpPr>
        <dsp:cNvPr id="0" name=""/>
        <dsp:cNvSpPr/>
      </dsp:nvSpPr>
      <dsp:spPr>
        <a:xfrm>
          <a:off x="1047991" y="1083205"/>
          <a:ext cx="309257" cy="1956919"/>
        </a:xfrm>
        <a:custGeom>
          <a:avLst/>
          <a:gdLst/>
          <a:ahLst/>
          <a:cxnLst/>
          <a:rect l="0" t="0" r="0" b="0"/>
          <a:pathLst>
            <a:path>
              <a:moveTo>
                <a:pt x="0" y="0"/>
              </a:moveTo>
              <a:lnTo>
                <a:pt x="0" y="1956919"/>
              </a:lnTo>
              <a:lnTo>
                <a:pt x="309257" y="195691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2216EB-F212-42E5-8F48-41BD565A38EA}">
      <dsp:nvSpPr>
        <dsp:cNvPr id="0" name=""/>
        <dsp:cNvSpPr/>
      </dsp:nvSpPr>
      <dsp:spPr>
        <a:xfrm>
          <a:off x="1357248" y="2498650"/>
          <a:ext cx="2548878" cy="108294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100000"/>
            </a:lnSpc>
            <a:spcBef>
              <a:spcPct val="0"/>
            </a:spcBef>
            <a:spcAft>
              <a:spcPts val="0"/>
            </a:spcAft>
          </a:pPr>
          <a:r>
            <a:rPr lang="en-US" sz="1400" kern="1200" dirty="0" smtClean="0"/>
            <a:t>Remote video members can participate, are counted toward quorum &amp; can vote </a:t>
          </a:r>
          <a:endParaRPr lang="en-US" sz="1400" kern="1200" dirty="0"/>
        </a:p>
      </dsp:txBody>
      <dsp:txXfrm>
        <a:off x="1388966" y="2530368"/>
        <a:ext cx="2485442" cy="1019511"/>
      </dsp:txXfrm>
    </dsp:sp>
    <dsp:sp modelId="{CFEA86C9-70E1-412A-BB09-2D756787F025}">
      <dsp:nvSpPr>
        <dsp:cNvPr id="0" name=""/>
        <dsp:cNvSpPr/>
      </dsp:nvSpPr>
      <dsp:spPr>
        <a:xfrm>
          <a:off x="1047991" y="1083205"/>
          <a:ext cx="309257" cy="3302953"/>
        </a:xfrm>
        <a:custGeom>
          <a:avLst/>
          <a:gdLst/>
          <a:ahLst/>
          <a:cxnLst/>
          <a:rect l="0" t="0" r="0" b="0"/>
          <a:pathLst>
            <a:path>
              <a:moveTo>
                <a:pt x="0" y="0"/>
              </a:moveTo>
              <a:lnTo>
                <a:pt x="0" y="3302953"/>
              </a:lnTo>
              <a:lnTo>
                <a:pt x="309257" y="330295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AC5212-2757-47BA-9C66-BE39BD74F8B5}">
      <dsp:nvSpPr>
        <dsp:cNvPr id="0" name=""/>
        <dsp:cNvSpPr/>
      </dsp:nvSpPr>
      <dsp:spPr>
        <a:xfrm>
          <a:off x="1357248" y="3749942"/>
          <a:ext cx="2548895" cy="1272431"/>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100000"/>
            </a:lnSpc>
            <a:spcBef>
              <a:spcPct val="0"/>
            </a:spcBef>
            <a:spcAft>
              <a:spcPts val="0"/>
            </a:spcAft>
          </a:pPr>
          <a:r>
            <a:rPr lang="en-US" sz="1200" kern="1200" dirty="0" smtClean="0"/>
            <a:t>Remote members attending via AUDIO ONLY, do NOT count toward quorum, CANNOT vote or participate in debates </a:t>
          </a:r>
          <a:endParaRPr lang="en-US" sz="1200" kern="1200" dirty="0"/>
        </a:p>
      </dsp:txBody>
      <dsp:txXfrm>
        <a:off x="1394516" y="3787210"/>
        <a:ext cx="2474359" cy="1197895"/>
      </dsp:txXfrm>
    </dsp:sp>
    <dsp:sp modelId="{0DB59C57-0B03-419C-A130-5A161A700D1E}">
      <dsp:nvSpPr>
        <dsp:cNvPr id="0" name=""/>
        <dsp:cNvSpPr/>
      </dsp:nvSpPr>
      <dsp:spPr>
        <a:xfrm>
          <a:off x="4227753" y="257"/>
          <a:ext cx="3016009" cy="108294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100000"/>
            </a:lnSpc>
            <a:spcBef>
              <a:spcPct val="0"/>
            </a:spcBef>
            <a:spcAft>
              <a:spcPts val="0"/>
            </a:spcAft>
          </a:pPr>
          <a:r>
            <a:rPr lang="en-US" sz="2400" kern="1200" dirty="0" smtClean="0"/>
            <a:t>At Locations NOT OPEN to Public</a:t>
          </a:r>
          <a:endParaRPr lang="en-US" sz="2400" kern="1200" dirty="0"/>
        </a:p>
      </dsp:txBody>
      <dsp:txXfrm>
        <a:off x="4259471" y="31975"/>
        <a:ext cx="2952573" cy="1019511"/>
      </dsp:txXfrm>
    </dsp:sp>
    <dsp:sp modelId="{B8DE43FA-ED2D-43C5-A108-0DA24EB40485}">
      <dsp:nvSpPr>
        <dsp:cNvPr id="0" name=""/>
        <dsp:cNvSpPr/>
      </dsp:nvSpPr>
      <dsp:spPr>
        <a:xfrm>
          <a:off x="4529354" y="1083205"/>
          <a:ext cx="333742" cy="705627"/>
        </a:xfrm>
        <a:custGeom>
          <a:avLst/>
          <a:gdLst/>
          <a:ahLst/>
          <a:cxnLst/>
          <a:rect l="0" t="0" r="0" b="0"/>
          <a:pathLst>
            <a:path>
              <a:moveTo>
                <a:pt x="0" y="0"/>
              </a:moveTo>
              <a:lnTo>
                <a:pt x="0" y="705627"/>
              </a:lnTo>
              <a:lnTo>
                <a:pt x="333742" y="70562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8FA45A-5F60-4EEE-8F40-33F723A62610}">
      <dsp:nvSpPr>
        <dsp:cNvPr id="0" name=""/>
        <dsp:cNvSpPr/>
      </dsp:nvSpPr>
      <dsp:spPr>
        <a:xfrm>
          <a:off x="4863097" y="1247358"/>
          <a:ext cx="2640452" cy="108294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100000"/>
            </a:lnSpc>
            <a:spcBef>
              <a:spcPct val="0"/>
            </a:spcBef>
            <a:spcAft>
              <a:spcPts val="0"/>
            </a:spcAft>
          </a:pPr>
          <a:r>
            <a:rPr lang="en-US" sz="1500" kern="1200" dirty="0" smtClean="0"/>
            <a:t>Remote board members must meet “extraordinary circumstance”</a:t>
          </a:r>
        </a:p>
      </dsp:txBody>
      <dsp:txXfrm>
        <a:off x="4894815" y="1279076"/>
        <a:ext cx="2577016" cy="1019511"/>
      </dsp:txXfrm>
    </dsp:sp>
    <dsp:sp modelId="{AA0E7D9F-D422-4973-8689-F54219DEB64F}">
      <dsp:nvSpPr>
        <dsp:cNvPr id="0" name=""/>
        <dsp:cNvSpPr/>
      </dsp:nvSpPr>
      <dsp:spPr>
        <a:xfrm>
          <a:off x="4529354" y="1083205"/>
          <a:ext cx="333742" cy="2030527"/>
        </a:xfrm>
        <a:custGeom>
          <a:avLst/>
          <a:gdLst/>
          <a:ahLst/>
          <a:cxnLst/>
          <a:rect l="0" t="0" r="0" b="0"/>
          <a:pathLst>
            <a:path>
              <a:moveTo>
                <a:pt x="0" y="0"/>
              </a:moveTo>
              <a:lnTo>
                <a:pt x="0" y="2030527"/>
              </a:lnTo>
              <a:lnTo>
                <a:pt x="333742" y="203052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8D4000-C9CA-4EA1-B6D0-F6427CC4F667}">
      <dsp:nvSpPr>
        <dsp:cNvPr id="0" name=""/>
        <dsp:cNvSpPr/>
      </dsp:nvSpPr>
      <dsp:spPr>
        <a:xfrm>
          <a:off x="4863097" y="2572258"/>
          <a:ext cx="2643796" cy="108294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100000"/>
            </a:lnSpc>
            <a:spcBef>
              <a:spcPct val="0"/>
            </a:spcBef>
            <a:spcAft>
              <a:spcPts val="0"/>
            </a:spcAft>
          </a:pPr>
          <a:r>
            <a:rPr lang="en-US" sz="1200" kern="1200" dirty="0" smtClean="0"/>
            <a:t>Remote members must appear on video &amp; there must exist a quorum of other members at location(s) OPEN to the public</a:t>
          </a:r>
          <a:endParaRPr lang="en-US" sz="1200" kern="1200" dirty="0"/>
        </a:p>
      </dsp:txBody>
      <dsp:txXfrm>
        <a:off x="4894815" y="2603976"/>
        <a:ext cx="2580360" cy="1019511"/>
      </dsp:txXfrm>
    </dsp:sp>
    <dsp:sp modelId="{D1B78EEC-99E4-47A4-B4E7-E596520595D6}">
      <dsp:nvSpPr>
        <dsp:cNvPr id="0" name=""/>
        <dsp:cNvSpPr/>
      </dsp:nvSpPr>
      <dsp:spPr>
        <a:xfrm>
          <a:off x="4529354" y="1083205"/>
          <a:ext cx="333742" cy="3281819"/>
        </a:xfrm>
        <a:custGeom>
          <a:avLst/>
          <a:gdLst/>
          <a:ahLst/>
          <a:cxnLst/>
          <a:rect l="0" t="0" r="0" b="0"/>
          <a:pathLst>
            <a:path>
              <a:moveTo>
                <a:pt x="0" y="0"/>
              </a:moveTo>
              <a:lnTo>
                <a:pt x="0" y="3281819"/>
              </a:lnTo>
              <a:lnTo>
                <a:pt x="333742" y="328181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5FA297-539E-49C2-9593-7E649C5419E4}">
      <dsp:nvSpPr>
        <dsp:cNvPr id="0" name=""/>
        <dsp:cNvSpPr/>
      </dsp:nvSpPr>
      <dsp:spPr>
        <a:xfrm>
          <a:off x="4863097" y="3823550"/>
          <a:ext cx="2643796" cy="1082947"/>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100000"/>
            </a:lnSpc>
            <a:spcBef>
              <a:spcPct val="0"/>
            </a:spcBef>
            <a:spcAft>
              <a:spcPts val="0"/>
            </a:spcAft>
          </a:pPr>
          <a:r>
            <a:rPr lang="en-US" sz="1200" kern="1200" dirty="0" smtClean="0"/>
            <a:t>Remote members CANNOT count towards quorum but CAN participate  &amp; can vote if the above criteria are met</a:t>
          </a:r>
          <a:endParaRPr lang="en-US" sz="1200" kern="1200" dirty="0"/>
        </a:p>
      </dsp:txBody>
      <dsp:txXfrm>
        <a:off x="4894815" y="3855268"/>
        <a:ext cx="2580360" cy="1019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96112-C15A-4D82-88C1-6C0F143B73DC}">
      <dsp:nvSpPr>
        <dsp:cNvPr id="0" name=""/>
        <dsp:cNvSpPr/>
      </dsp:nvSpPr>
      <dsp:spPr>
        <a:xfrm>
          <a:off x="0" y="576267"/>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 Both </a:t>
          </a:r>
          <a:r>
            <a:rPr lang="en-US" sz="1400" kern="1200" dirty="0" err="1" smtClean="0"/>
            <a:t>videographic</a:t>
          </a:r>
          <a:r>
            <a:rPr lang="en-US" sz="1400" kern="1200" dirty="0" smtClean="0"/>
            <a:t> and telephonic conferencing is permitted</a:t>
          </a:r>
          <a:endParaRPr lang="en-US" sz="1400" kern="1200" dirty="0"/>
        </a:p>
      </dsp:txBody>
      <dsp:txXfrm>
        <a:off x="0" y="576267"/>
        <a:ext cx="2571749" cy="1543050"/>
      </dsp:txXfrm>
    </dsp:sp>
    <dsp:sp modelId="{41A5F163-655F-4B03-B4B3-2D55445D0A35}">
      <dsp:nvSpPr>
        <dsp:cNvPr id="0" name=""/>
        <dsp:cNvSpPr/>
      </dsp:nvSpPr>
      <dsp:spPr>
        <a:xfrm>
          <a:off x="2828925"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All board members can participate virtually without the need for a physical location to be made available to the public</a:t>
          </a:r>
          <a:endParaRPr lang="en-US" sz="1400" kern="1200" dirty="0"/>
        </a:p>
      </dsp:txBody>
      <dsp:txXfrm>
        <a:off x="2828925" y="591343"/>
        <a:ext cx="2571749" cy="1543050"/>
      </dsp:txXfrm>
    </dsp:sp>
    <dsp:sp modelId="{6F94951E-3FCA-4A9C-89DA-D80C3E2CE283}">
      <dsp:nvSpPr>
        <dsp:cNvPr id="0" name=""/>
        <dsp:cNvSpPr/>
      </dsp:nvSpPr>
      <dsp:spPr>
        <a:xfrm>
          <a:off x="5657849"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The physical location of board members participating virtually does not need to be included in the meeting notice;</a:t>
          </a:r>
          <a:endParaRPr lang="en-US" sz="1400" kern="1200" dirty="0"/>
        </a:p>
      </dsp:txBody>
      <dsp:txXfrm>
        <a:off x="5657849" y="591343"/>
        <a:ext cx="2571749" cy="1543050"/>
      </dsp:txXfrm>
    </dsp:sp>
    <dsp:sp modelId="{173825FF-DA40-4C94-B08C-CD8C3DECE8A6}">
      <dsp:nvSpPr>
        <dsp:cNvPr id="0" name=""/>
        <dsp:cNvSpPr/>
      </dsp:nvSpPr>
      <dsp:spPr>
        <a:xfrm>
          <a:off x="1414462"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Recordings and transcriptions of board meetings need to be made available and posted to the website following the meeting.</a:t>
          </a:r>
          <a:endParaRPr lang="en-US" sz="1300" kern="1200" dirty="0"/>
        </a:p>
      </dsp:txBody>
      <dsp:txXfrm>
        <a:off x="1414462" y="2391568"/>
        <a:ext cx="2571749" cy="1543050"/>
      </dsp:txXfrm>
    </dsp:sp>
    <dsp:sp modelId="{F1DD0749-E4A8-4D0E-B4A9-67CAE1AAD24A}">
      <dsp:nvSpPr>
        <dsp:cNvPr id="0" name=""/>
        <dsp:cNvSpPr/>
      </dsp:nvSpPr>
      <dsp:spPr>
        <a:xfrm>
          <a:off x="4243387"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Through the end of the Pandemic State of Emergency (extended to September 12, 2022) Boards can continue to operate under the pandemic/state of emergency rules</a:t>
          </a:r>
          <a:endParaRPr lang="en-US" sz="1200" kern="1200" dirty="0"/>
        </a:p>
      </dsp:txBody>
      <dsp:txXfrm>
        <a:off x="4243387" y="2391568"/>
        <a:ext cx="2571749" cy="154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B90E31-D262-43B5-A6ED-94B7A8032E4A}" type="datetimeFigureOut">
              <a:rPr lang="en-US" smtClean="0"/>
              <a:t>9/29/2022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32DEB9-ACE4-4D21-9C32-714D23AB474B}" type="slidenum">
              <a:rPr lang="en-US" smtClean="0"/>
              <a:t>‹#›</a:t>
            </a:fld>
            <a:endParaRPr lang="en-US"/>
          </a:p>
        </p:txBody>
      </p:sp>
    </p:spTree>
    <p:extLst>
      <p:ext uri="{BB962C8B-B14F-4D97-AF65-F5344CB8AC3E}">
        <p14:creationId xmlns:p14="http://schemas.microsoft.com/office/powerpoint/2010/main" val="27548865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7B180-3748-4E61-9BA0-83FA69360300}" type="datetimeFigureOut">
              <a:rPr lang="en-US" smtClean="0"/>
              <a:t>9/29/2022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C338FB-CF33-4CA2-B2C7-B8F2CF8BBEAC}" type="slidenum">
              <a:rPr lang="en-US" smtClean="0"/>
              <a:t>‹#›</a:t>
            </a:fld>
            <a:endParaRPr lang="en-US"/>
          </a:p>
        </p:txBody>
      </p:sp>
    </p:spTree>
    <p:extLst>
      <p:ext uri="{BB962C8B-B14F-4D97-AF65-F5344CB8AC3E}">
        <p14:creationId xmlns:p14="http://schemas.microsoft.com/office/powerpoint/2010/main" val="11195717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C338FB-CF33-4CA2-B2C7-B8F2CF8BBEAC}" type="slidenum">
              <a:rPr lang="en-US" smtClean="0"/>
              <a:t>3</a:t>
            </a:fld>
            <a:endParaRPr lang="en-US"/>
          </a:p>
        </p:txBody>
      </p:sp>
    </p:spTree>
    <p:extLst>
      <p:ext uri="{BB962C8B-B14F-4D97-AF65-F5344CB8AC3E}">
        <p14:creationId xmlns:p14="http://schemas.microsoft.com/office/powerpoint/2010/main" val="896065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03212A-44A5-4401-AF22-139E71F60770}" type="datetimeFigureOut">
              <a:rPr lang="en-US" smtClean="0"/>
              <a:t>9/29/2022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B3A43F-637B-4D21-A3F0-0601F90797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B3A43F-637B-4D21-A3F0-0601F90797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B3A43F-637B-4D21-A3F0-0601F90797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B3A43F-637B-4D21-A3F0-0601F90797E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B3A43F-637B-4D21-A3F0-0601F90797E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B3A43F-637B-4D21-A3F0-0601F90797E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B3A43F-637B-4D21-A3F0-0601F90797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B3A43F-637B-4D21-A3F0-0601F90797E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03212A-44A5-4401-AF22-139E71F60770}" type="datetimeFigureOut">
              <a:rPr lang="en-US" smtClean="0"/>
              <a:t>9/29/2022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B3A43F-637B-4D21-A3F0-0601F90797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03212A-44A5-4401-AF22-139E71F60770}" type="datetimeFigureOut">
              <a:rPr lang="en-US" smtClean="0"/>
              <a:t>9/29/2022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B3A43F-637B-4D21-A3F0-0601F90797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03212A-44A5-4401-AF22-139E71F60770}" type="datetimeFigureOut">
              <a:rPr lang="en-US" smtClean="0"/>
              <a:t>9/29/2022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B3A43F-637B-4D21-A3F0-0601F90797E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03212A-44A5-4401-AF22-139E71F60770}" type="datetimeFigureOut">
              <a:rPr lang="en-US" smtClean="0"/>
              <a:t>9/29/2022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B3A43F-637B-4D21-A3F0-0601F90797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34562"/>
          </a:xfrm>
        </p:spPr>
        <p:txBody>
          <a:bodyPr>
            <a:normAutofit fontScale="90000"/>
          </a:bodyPr>
          <a:lstStyle/>
          <a:p>
            <a:r>
              <a:rPr lang="en-US" dirty="0" smtClean="0"/>
              <a:t>Open Meetings Law Revisions</a:t>
            </a:r>
            <a:br>
              <a:rPr lang="en-US" dirty="0" smtClean="0"/>
            </a:br>
            <a:r>
              <a:rPr lang="en-US" dirty="0" smtClean="0"/>
              <a:t>2022</a:t>
            </a:r>
            <a:endParaRPr lang="en-US" dirty="0"/>
          </a:p>
        </p:txBody>
      </p:sp>
      <p:sp>
        <p:nvSpPr>
          <p:cNvPr id="3" name="Subtitle 2"/>
          <p:cNvSpPr>
            <a:spLocks noGrp="1"/>
          </p:cNvSpPr>
          <p:nvPr>
            <p:ph type="subTitle" idx="1"/>
          </p:nvPr>
        </p:nvSpPr>
        <p:spPr>
          <a:xfrm>
            <a:off x="1371600" y="3886200"/>
            <a:ext cx="6400800" cy="1143000"/>
          </a:xfrm>
        </p:spPr>
        <p:txBody>
          <a:bodyPr>
            <a:normAutofit/>
          </a:bodyPr>
          <a:lstStyle/>
          <a:p>
            <a:r>
              <a:rPr lang="en-US" i="1" dirty="0" smtClean="0"/>
              <a:t>Bridge Preparatory Charter School</a:t>
            </a:r>
          </a:p>
          <a:p>
            <a:r>
              <a:rPr lang="en-US" i="1" dirty="0" smtClean="0"/>
              <a:t>Board of Trustees</a:t>
            </a:r>
            <a:endParaRPr lang="en-US" i="1" dirty="0"/>
          </a:p>
        </p:txBody>
      </p:sp>
    </p:spTree>
    <p:extLst>
      <p:ext uri="{BB962C8B-B14F-4D97-AF65-F5344CB8AC3E}">
        <p14:creationId xmlns:p14="http://schemas.microsoft.com/office/powerpoint/2010/main" val="3854523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5630125"/>
              </p:ext>
            </p:extLst>
          </p:nvPr>
        </p:nvGraphicFramePr>
        <p:xfrm>
          <a:off x="457200" y="1219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868362"/>
          </a:xfrm>
        </p:spPr>
        <p:txBody>
          <a:bodyPr>
            <a:normAutofit/>
          </a:bodyPr>
          <a:lstStyle/>
          <a:p>
            <a:pPr algn="ctr"/>
            <a:r>
              <a:rPr lang="en-US" sz="1600" b="0" dirty="0"/>
              <a:t>The Board Must Hold a </a:t>
            </a:r>
            <a:r>
              <a:rPr lang="en-US" sz="1600" dirty="0">
                <a:solidFill>
                  <a:srgbClr val="FF0000"/>
                </a:solidFill>
                <a:effectLst/>
              </a:rPr>
              <a:t>Public Hearing </a:t>
            </a:r>
            <a:r>
              <a:rPr lang="en-US" sz="1600" b="0" dirty="0"/>
              <a:t>and </a:t>
            </a:r>
            <a:r>
              <a:rPr lang="en-US" sz="1600" dirty="0">
                <a:solidFill>
                  <a:srgbClr val="FF0000"/>
                </a:solidFill>
                <a:effectLst/>
              </a:rPr>
              <a:t>Pass a Resolution to Adopt Policies </a:t>
            </a:r>
            <a:r>
              <a:rPr lang="en-US" sz="1600" dirty="0" smtClean="0">
                <a:solidFill>
                  <a:srgbClr val="FF0000"/>
                </a:solidFill>
                <a:effectLst/>
              </a:rPr>
              <a:t/>
            </a:r>
            <a:br>
              <a:rPr lang="en-US" sz="1600" dirty="0" smtClean="0">
                <a:solidFill>
                  <a:srgbClr val="FF0000"/>
                </a:solidFill>
                <a:effectLst/>
              </a:rPr>
            </a:br>
            <a:r>
              <a:rPr lang="en-US" sz="1600" b="0" dirty="0" smtClean="0"/>
              <a:t>to </a:t>
            </a:r>
            <a:r>
              <a:rPr lang="en-US" sz="1600" b="0" dirty="0"/>
              <a:t>Allow for Virtual Participation of Board Members In Line </a:t>
            </a:r>
            <a:r>
              <a:rPr lang="en-US" sz="1600" b="0" dirty="0" smtClean="0"/>
              <a:t>with </a:t>
            </a:r>
            <a:r>
              <a:rPr lang="en-US" sz="1600" b="0" dirty="0"/>
              <a:t>the </a:t>
            </a:r>
            <a:r>
              <a:rPr lang="en-US" sz="1600" b="0" dirty="0" smtClean="0"/>
              <a:t/>
            </a:r>
            <a:br>
              <a:rPr lang="en-US" sz="1600" b="0" dirty="0" smtClean="0"/>
            </a:br>
            <a:r>
              <a:rPr lang="en-US" sz="1600" b="0" dirty="0" smtClean="0"/>
              <a:t>New </a:t>
            </a:r>
            <a:r>
              <a:rPr lang="en-US" sz="1600" b="0" dirty="0"/>
              <a:t>OML Provisions</a:t>
            </a:r>
          </a:p>
        </p:txBody>
      </p:sp>
    </p:spTree>
    <p:extLst>
      <p:ext uri="{BB962C8B-B14F-4D97-AF65-F5344CB8AC3E}">
        <p14:creationId xmlns:p14="http://schemas.microsoft.com/office/powerpoint/2010/main" val="152754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smtClean="0"/>
              <a:t>On April 9, 2022, Governor </a:t>
            </a:r>
            <a:r>
              <a:rPr lang="en-US" dirty="0" err="1" smtClean="0"/>
              <a:t>Hochul</a:t>
            </a:r>
            <a:r>
              <a:rPr lang="en-US" dirty="0" smtClean="0"/>
              <a:t> signed Chapter 56 of the Laws of 2022 relating to the New York State budget for the 2022-2023 state fiscal year. Included in the bill is an amendment to the Open Meetings Law (OML) to make permanent (until July 1, 2024) the expanded use of videoconferencing by public bodies to conduct open meetings, under extraordinary circumstances, regardless of a declaration of emergency.</a:t>
            </a:r>
            <a:endParaRPr lang="en-US" dirty="0"/>
          </a:p>
        </p:txBody>
      </p:sp>
    </p:spTree>
    <p:extLst>
      <p:ext uri="{BB962C8B-B14F-4D97-AF65-F5344CB8AC3E}">
        <p14:creationId xmlns:p14="http://schemas.microsoft.com/office/powerpoint/2010/main" val="1072009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smtClean="0"/>
              <a:t>The new law is not meant to change or curtail what has always been required of public bodies complying with the Open Meetings Law. </a:t>
            </a:r>
          </a:p>
          <a:p>
            <a:pPr>
              <a:buFont typeface="Wingdings" panose="05000000000000000000" pitchFamily="2" charset="2"/>
              <a:buChar char="v"/>
            </a:pPr>
            <a:r>
              <a:rPr lang="en-US" dirty="0" smtClean="0"/>
              <a:t>Public bodies may continue to operate now as they did before the onset of the pandemic in early 2020 when the “in person” aspects of the Open Meetings Law were first suspended. </a:t>
            </a:r>
          </a:p>
          <a:p>
            <a:pPr>
              <a:buFont typeface="Wingdings" panose="05000000000000000000" pitchFamily="2" charset="2"/>
              <a:buChar char="v"/>
            </a:pPr>
            <a:r>
              <a:rPr lang="en-US" dirty="0" smtClean="0"/>
              <a:t>In other words, if a public body was permitted to do it before the pandemic, this law does not change that. This law is intended to expand, </a:t>
            </a:r>
            <a:r>
              <a:rPr lang="en-US" i="1" dirty="0" smtClean="0"/>
              <a:t>in extraordinary circumstances only</a:t>
            </a:r>
            <a:r>
              <a:rPr lang="en-US" dirty="0" smtClean="0"/>
              <a:t>, the ability of public bodies to meet using remote access technology. </a:t>
            </a:r>
            <a:endParaRPr lang="en-US" dirty="0"/>
          </a:p>
        </p:txBody>
      </p:sp>
      <p:sp>
        <p:nvSpPr>
          <p:cNvPr id="2" name="Title 1"/>
          <p:cNvSpPr>
            <a:spLocks noGrp="1"/>
          </p:cNvSpPr>
          <p:nvPr>
            <p:ph type="title"/>
          </p:nvPr>
        </p:nvSpPr>
        <p:spPr/>
        <p:txBody>
          <a:bodyPr/>
          <a:lstStyle/>
          <a:p>
            <a:pPr algn="ctr"/>
            <a:r>
              <a:rPr lang="en-US" sz="3200" dirty="0">
                <a:solidFill>
                  <a:prstClr val="black"/>
                </a:solidFill>
              </a:rPr>
              <a:t>Open Meetings </a:t>
            </a:r>
            <a:r>
              <a:rPr lang="en-US" sz="3200" dirty="0" smtClean="0">
                <a:solidFill>
                  <a:prstClr val="black"/>
                </a:solidFill>
              </a:rPr>
              <a:t>Law</a:t>
            </a:r>
            <a:r>
              <a:rPr lang="en-US" sz="3200" dirty="0">
                <a:solidFill>
                  <a:prstClr val="black"/>
                </a:solidFill>
              </a:rPr>
              <a:t/>
            </a:r>
            <a:br>
              <a:rPr lang="en-US" sz="3200" dirty="0">
                <a:solidFill>
                  <a:prstClr val="black"/>
                </a:solidFill>
              </a:rPr>
            </a:br>
            <a:r>
              <a:rPr lang="en-US" sz="3200" b="1" dirty="0" smtClean="0">
                <a:solidFill>
                  <a:prstClr val="black"/>
                </a:solidFill>
              </a:rPr>
              <a:t>What Has Not Changed</a:t>
            </a:r>
            <a:endParaRPr lang="en-US" sz="3200" b="1" dirty="0"/>
          </a:p>
        </p:txBody>
      </p:sp>
    </p:spTree>
    <p:extLst>
      <p:ext uri="{BB962C8B-B14F-4D97-AF65-F5344CB8AC3E}">
        <p14:creationId xmlns:p14="http://schemas.microsoft.com/office/powerpoint/2010/main" val="56917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v"/>
            </a:pPr>
            <a:r>
              <a:rPr lang="en-US" sz="2800" dirty="0" smtClean="0"/>
              <a:t>Any member who participates at a physical location that is </a:t>
            </a:r>
            <a:r>
              <a:rPr lang="en-US" sz="2800" b="1" u="sng" dirty="0" smtClean="0"/>
              <a:t>OPEN</a:t>
            </a:r>
            <a:r>
              <a:rPr lang="en-US" sz="2800" dirty="0" smtClean="0"/>
              <a:t> to in-person physical attendance by the public may count toward a quorum and may fully participate and vote in the meeting. If there is a quorum of members at a physical location </a:t>
            </a:r>
            <a:r>
              <a:rPr lang="en-US" sz="2800" i="1" dirty="0" smtClean="0"/>
              <a:t>open</a:t>
            </a:r>
            <a:r>
              <a:rPr lang="en-US" sz="2800" dirty="0" smtClean="0"/>
              <a:t> to the public, the public body may properly convene a meeting.</a:t>
            </a:r>
          </a:p>
          <a:p>
            <a:pPr>
              <a:buFont typeface="Wingdings" panose="05000000000000000000" pitchFamily="2" charset="2"/>
              <a:buChar char="v"/>
            </a:pPr>
            <a:r>
              <a:rPr lang="en-US" sz="2800" dirty="0" smtClean="0"/>
              <a:t>The unchanged purpose of the OML: that the public has the right to attend meetings of public bodies, listen to debate and </a:t>
            </a:r>
            <a:r>
              <a:rPr lang="en-US" sz="2800" b="1" u="sng" dirty="0" smtClean="0"/>
              <a:t>watch</a:t>
            </a:r>
            <a:r>
              <a:rPr lang="en-US" sz="2800" dirty="0" smtClean="0"/>
              <a:t> the decision-making process. The Law requires that members of the public body can be heard, seen and identified, while the meeting is being conducted.</a:t>
            </a:r>
          </a:p>
          <a:p>
            <a:pPr>
              <a:buFont typeface="Wingdings" panose="05000000000000000000" pitchFamily="2" charset="2"/>
              <a:buChar char="v"/>
            </a:pPr>
            <a:r>
              <a:rPr lang="en-US" sz="2800" dirty="0" smtClean="0"/>
              <a:t>For that reason, under the amendment that permits video conferencing by public bodies, all members </a:t>
            </a:r>
            <a:r>
              <a:rPr lang="en-US" sz="2800" b="1" dirty="0" smtClean="0"/>
              <a:t>MUST BE VISIBLE on video </a:t>
            </a:r>
            <a:r>
              <a:rPr lang="en-US" sz="2800" dirty="0" smtClean="0"/>
              <a:t>in order to vote on any motion or proposal. </a:t>
            </a:r>
          </a:p>
          <a:p>
            <a:pPr>
              <a:buFont typeface="Wingdings" panose="05000000000000000000" pitchFamily="2" charset="2"/>
              <a:buChar char="v"/>
            </a:pPr>
            <a:r>
              <a:rPr lang="en-US" sz="2800" dirty="0" smtClean="0"/>
              <a:t>If a member attends remotely using </a:t>
            </a:r>
            <a:r>
              <a:rPr lang="en-US" sz="2800" b="1" u="sng" dirty="0" smtClean="0"/>
              <a:t>ONLY</a:t>
            </a:r>
            <a:r>
              <a:rPr lang="en-US" sz="2800" dirty="0" smtClean="0"/>
              <a:t> an audio connection, that member is </a:t>
            </a:r>
            <a:r>
              <a:rPr lang="en-US" sz="2800" u="sng" dirty="0" smtClean="0"/>
              <a:t>unable to participate, cannot count towards a quorum or vote during the meeting.</a:t>
            </a:r>
            <a:endParaRPr lang="en-US" sz="2800" u="sng" dirty="0"/>
          </a:p>
        </p:txBody>
      </p:sp>
      <p:sp>
        <p:nvSpPr>
          <p:cNvPr id="2" name="Title 1"/>
          <p:cNvSpPr>
            <a:spLocks noGrp="1"/>
          </p:cNvSpPr>
          <p:nvPr>
            <p:ph type="title"/>
          </p:nvPr>
        </p:nvSpPr>
        <p:spPr/>
        <p:txBody>
          <a:bodyPr>
            <a:normAutofit/>
          </a:bodyPr>
          <a:lstStyle/>
          <a:p>
            <a:pPr algn="ctr"/>
            <a:r>
              <a:rPr lang="en-US" sz="3200" dirty="0">
                <a:solidFill>
                  <a:prstClr val="black"/>
                </a:solidFill>
              </a:rPr>
              <a:t>Open Meetings Law</a:t>
            </a:r>
            <a:br>
              <a:rPr lang="en-US" sz="3200" dirty="0">
                <a:solidFill>
                  <a:prstClr val="black"/>
                </a:solidFill>
              </a:rPr>
            </a:br>
            <a:r>
              <a:rPr lang="en-US" sz="3200" b="1" dirty="0">
                <a:solidFill>
                  <a:prstClr val="black"/>
                </a:solidFill>
              </a:rPr>
              <a:t>What Has </a:t>
            </a:r>
            <a:r>
              <a:rPr lang="en-US" sz="3200" b="1" dirty="0" smtClean="0">
                <a:solidFill>
                  <a:prstClr val="black"/>
                </a:solidFill>
              </a:rPr>
              <a:t>Not </a:t>
            </a:r>
            <a:r>
              <a:rPr lang="en-US" sz="3200" b="1" dirty="0">
                <a:solidFill>
                  <a:prstClr val="black"/>
                </a:solidFill>
              </a:rPr>
              <a:t>Changed</a:t>
            </a:r>
            <a:endParaRPr lang="en-US" sz="3200" dirty="0"/>
          </a:p>
        </p:txBody>
      </p:sp>
    </p:spTree>
    <p:extLst>
      <p:ext uri="{BB962C8B-B14F-4D97-AF65-F5344CB8AC3E}">
        <p14:creationId xmlns:p14="http://schemas.microsoft.com/office/powerpoint/2010/main" val="182526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sz="1600" dirty="0"/>
              <a:t>A member can participate remotely by videoconference from a location </a:t>
            </a:r>
            <a:r>
              <a:rPr lang="en-US" sz="1600" b="1" dirty="0"/>
              <a:t>NOT open </a:t>
            </a:r>
            <a:r>
              <a:rPr lang="en-US" sz="1600" dirty="0"/>
              <a:t>to the public </a:t>
            </a:r>
            <a:r>
              <a:rPr lang="en-US" sz="1600" b="1" dirty="0"/>
              <a:t>ONLY</a:t>
            </a:r>
            <a:r>
              <a:rPr lang="en-US" sz="1600" dirty="0"/>
              <a:t> under an “</a:t>
            </a:r>
            <a:r>
              <a:rPr lang="en-US" sz="1600" u="sng" dirty="0"/>
              <a:t>extraordinary circumstance</a:t>
            </a:r>
            <a:r>
              <a:rPr lang="en-US" sz="1600" dirty="0" smtClean="0"/>
              <a:t>”.</a:t>
            </a:r>
          </a:p>
          <a:p>
            <a:pPr>
              <a:buFont typeface="Wingdings" panose="05000000000000000000" pitchFamily="2" charset="2"/>
              <a:buChar char="v"/>
            </a:pPr>
            <a:r>
              <a:rPr lang="en-US" sz="1600" dirty="0" smtClean="0"/>
              <a:t>At least a quorum of members must exist at a physical location (or locations) open to the public in order to allow other members to participate remotely. So long as there is a quorum of members gathered at a physical location, other members may remotely participate.</a:t>
            </a:r>
          </a:p>
          <a:p>
            <a:pPr>
              <a:buFont typeface="Wingdings" panose="05000000000000000000" pitchFamily="2" charset="2"/>
              <a:buChar char="v"/>
            </a:pPr>
            <a:r>
              <a:rPr lang="en-US" sz="1600" dirty="0" smtClean="0"/>
              <a:t>A member who is video participating from a remote location that is</a:t>
            </a:r>
            <a:r>
              <a:rPr lang="en-US" sz="1600" b="1" dirty="0" smtClean="0"/>
              <a:t> </a:t>
            </a:r>
            <a:r>
              <a:rPr lang="en-US" sz="1600" b="1" u="sng" dirty="0" smtClean="0"/>
              <a:t>NOT open</a:t>
            </a:r>
            <a:r>
              <a:rPr lang="en-US" sz="1600" b="1" dirty="0" smtClean="0"/>
              <a:t> </a:t>
            </a:r>
            <a:r>
              <a:rPr lang="en-US" sz="1600" dirty="0" smtClean="0"/>
              <a:t>to in-person physical attendance by the public cannot be counted toward a quorum of the public body but may participate and vote </a:t>
            </a:r>
            <a:r>
              <a:rPr lang="en-US" sz="1600" b="1" u="sng" dirty="0" smtClean="0"/>
              <a:t>IF</a:t>
            </a:r>
            <a:r>
              <a:rPr lang="en-US" sz="1600" dirty="0" smtClean="0"/>
              <a:t> there is a quorum of members at another physical location(s) </a:t>
            </a:r>
            <a:r>
              <a:rPr lang="en-US" sz="1600" i="1" dirty="0" smtClean="0"/>
              <a:t>open </a:t>
            </a:r>
            <a:r>
              <a:rPr lang="en-US" sz="1600" dirty="0" smtClean="0"/>
              <a:t>to the public.</a:t>
            </a:r>
          </a:p>
          <a:p>
            <a:pPr>
              <a:buFont typeface="Wingdings" panose="05000000000000000000" pitchFamily="2" charset="2"/>
              <a:buChar char="v"/>
            </a:pPr>
            <a:r>
              <a:rPr lang="en-US" sz="1600" dirty="0" smtClean="0"/>
              <a:t>The Law requires that minutes of the meetings involving videoconferencing shall include which members participated remotely.</a:t>
            </a:r>
          </a:p>
          <a:p>
            <a:pPr>
              <a:buFont typeface="Wingdings" panose="05000000000000000000" pitchFamily="2" charset="2"/>
              <a:buChar char="v"/>
            </a:pPr>
            <a:r>
              <a:rPr lang="en-US" sz="1600" dirty="0" smtClean="0"/>
              <a:t>Each meeting conducted using videoconferencing shall be recorded and such recordings posted on the website of the public body and remain available for a minimum of five years thereafter. An executive session is NOT required to be recorded or posted online.</a:t>
            </a:r>
          </a:p>
          <a:p>
            <a:pPr>
              <a:buFont typeface="Wingdings" panose="05000000000000000000" pitchFamily="2" charset="2"/>
              <a:buChar char="v"/>
            </a:pPr>
            <a:r>
              <a:rPr lang="en-US" sz="1600" dirty="0" smtClean="0"/>
              <a:t>The Law states that the “in person” participation requirements of the Law shall not apply during a state disaster emergency declared by the governor or a local state of emergency proclaimed by the chief executive of a county, city, village or town.</a:t>
            </a:r>
          </a:p>
        </p:txBody>
      </p:sp>
      <p:sp>
        <p:nvSpPr>
          <p:cNvPr id="2" name="Title 1"/>
          <p:cNvSpPr>
            <a:spLocks noGrp="1"/>
          </p:cNvSpPr>
          <p:nvPr>
            <p:ph type="title"/>
          </p:nvPr>
        </p:nvSpPr>
        <p:spPr/>
        <p:txBody>
          <a:bodyPr>
            <a:normAutofit fontScale="90000"/>
          </a:bodyPr>
          <a:lstStyle/>
          <a:p>
            <a:pPr algn="ctr"/>
            <a:r>
              <a:rPr lang="en-US" dirty="0" smtClean="0">
                <a:effectLst/>
              </a:rPr>
              <a:t>Open Meetings Law</a:t>
            </a:r>
            <a:br>
              <a:rPr lang="en-US" dirty="0" smtClean="0">
                <a:effectLst/>
              </a:rPr>
            </a:br>
            <a:r>
              <a:rPr lang="en-US" sz="3600" dirty="0" smtClean="0">
                <a:effectLst/>
              </a:rPr>
              <a:t>What Has Changed?</a:t>
            </a:r>
            <a:endParaRPr lang="en-US" sz="3600" dirty="0">
              <a:effectLst/>
            </a:endParaRPr>
          </a:p>
        </p:txBody>
      </p:sp>
    </p:spTree>
    <p:extLst>
      <p:ext uri="{BB962C8B-B14F-4D97-AF65-F5344CB8AC3E}">
        <p14:creationId xmlns:p14="http://schemas.microsoft.com/office/powerpoint/2010/main" val="289412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v"/>
            </a:pPr>
            <a:r>
              <a:rPr lang="en-US" dirty="0" smtClean="0"/>
              <a:t>Each public body that wishes to allow for remote attendance by its members at locations that </a:t>
            </a:r>
            <a:r>
              <a:rPr lang="en-US" b="1" dirty="0" smtClean="0"/>
              <a:t>DO NOT allow </a:t>
            </a:r>
            <a:r>
              <a:rPr lang="en-US" dirty="0" smtClean="0"/>
              <a:t>for in-person physical attendance by the public is required to </a:t>
            </a:r>
            <a:r>
              <a:rPr lang="en-US" u="sng" dirty="0" smtClean="0"/>
              <a:t>adopt a resolution</a:t>
            </a:r>
            <a:r>
              <a:rPr lang="en-US" dirty="0" smtClean="0"/>
              <a:t> authorizing such remote attendance, and must </a:t>
            </a:r>
            <a:r>
              <a:rPr lang="en-US" u="sng" dirty="0" smtClean="0"/>
              <a:t>establish written procedures that set forth what they determine to be “extraordinary circumstances.</a:t>
            </a:r>
            <a:r>
              <a:rPr lang="en-US" dirty="0" smtClean="0"/>
              <a:t>”</a:t>
            </a:r>
            <a:r>
              <a:rPr lang="en-US" u="sng" dirty="0" smtClean="0"/>
              <a:t> </a:t>
            </a:r>
          </a:p>
          <a:p>
            <a:pPr>
              <a:buFont typeface="Wingdings" panose="05000000000000000000" pitchFamily="2" charset="2"/>
              <a:buChar char="v"/>
            </a:pPr>
            <a:r>
              <a:rPr lang="en-US" dirty="0" smtClean="0"/>
              <a:t>The Law includes a non-exhaustive list of </a:t>
            </a:r>
            <a:r>
              <a:rPr lang="en-US" u="sng" dirty="0" smtClean="0"/>
              <a:t>examples of such circumstances</a:t>
            </a:r>
            <a:r>
              <a:rPr lang="en-US" dirty="0" smtClean="0"/>
              <a:t>, “including disability, illness, caregiving responsibilities, or any other significant or unexpected factor or event which precludes the member’s physical attendance at such meeting.” It is up to the public body to determine what this means, and how stringent to make the definition.</a:t>
            </a:r>
          </a:p>
          <a:p>
            <a:pPr>
              <a:buFont typeface="Wingdings" panose="05000000000000000000" pitchFamily="2" charset="2"/>
              <a:buChar char="v"/>
            </a:pPr>
            <a:r>
              <a:rPr lang="en-US" dirty="0" smtClean="0"/>
              <a:t>Public bodies are permitted to conduct meetings at </a:t>
            </a:r>
            <a:r>
              <a:rPr lang="en-US" u="sng" dirty="0" smtClean="0"/>
              <a:t>multiple physical locations</a:t>
            </a:r>
            <a:r>
              <a:rPr lang="en-US" dirty="0" smtClean="0"/>
              <a:t> from which members of the body may participate </a:t>
            </a:r>
            <a:r>
              <a:rPr lang="en-US" b="1" dirty="0" smtClean="0"/>
              <a:t>IF</a:t>
            </a:r>
            <a:r>
              <a:rPr lang="en-US" dirty="0" smtClean="0"/>
              <a:t> those locations are </a:t>
            </a:r>
            <a:r>
              <a:rPr lang="en-US" b="1" dirty="0" smtClean="0"/>
              <a:t>OPEN </a:t>
            </a:r>
            <a:r>
              <a:rPr lang="en-US" dirty="0" smtClean="0"/>
              <a:t>to in-person public attendance, regardless of extraordinary circumstances.</a:t>
            </a:r>
          </a:p>
          <a:p>
            <a:endParaRPr lang="en-US" dirty="0"/>
          </a:p>
        </p:txBody>
      </p:sp>
      <p:sp>
        <p:nvSpPr>
          <p:cNvPr id="2" name="Title 1"/>
          <p:cNvSpPr>
            <a:spLocks noGrp="1"/>
          </p:cNvSpPr>
          <p:nvPr>
            <p:ph type="title"/>
          </p:nvPr>
        </p:nvSpPr>
        <p:spPr/>
        <p:txBody>
          <a:bodyPr>
            <a:normAutofit fontScale="90000"/>
          </a:bodyPr>
          <a:lstStyle/>
          <a:p>
            <a:pPr algn="ctr"/>
            <a:r>
              <a:rPr lang="en-US" dirty="0" smtClean="0">
                <a:effectLst/>
              </a:rPr>
              <a:t>What Is An </a:t>
            </a:r>
            <a:br>
              <a:rPr lang="en-US" dirty="0" smtClean="0">
                <a:effectLst/>
              </a:rPr>
            </a:br>
            <a:r>
              <a:rPr lang="en-US" dirty="0" smtClean="0">
                <a:effectLst/>
              </a:rPr>
              <a:t>“Extraordinary Circumstance”?</a:t>
            </a:r>
            <a:endParaRPr lang="en-US" dirty="0">
              <a:effectLst/>
            </a:endParaRPr>
          </a:p>
        </p:txBody>
      </p:sp>
    </p:spTree>
    <p:extLst>
      <p:ext uri="{BB962C8B-B14F-4D97-AF65-F5344CB8AC3E}">
        <p14:creationId xmlns:p14="http://schemas.microsoft.com/office/powerpoint/2010/main" val="30622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6427082"/>
              </p:ext>
            </p:extLst>
          </p:nvPr>
        </p:nvGraphicFramePr>
        <p:xfrm>
          <a:off x="457200" y="9906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274638"/>
            <a:ext cx="8229600" cy="563562"/>
          </a:xfrm>
        </p:spPr>
        <p:txBody>
          <a:bodyPr>
            <a:noAutofit/>
          </a:bodyPr>
          <a:lstStyle/>
          <a:p>
            <a:pPr algn="ctr"/>
            <a:r>
              <a:rPr lang="en-US" sz="3600" dirty="0" smtClean="0"/>
              <a:t>Distinctions</a:t>
            </a:r>
            <a:endParaRPr lang="en-US" sz="3600" dirty="0"/>
          </a:p>
        </p:txBody>
      </p:sp>
    </p:spTree>
    <p:extLst>
      <p:ext uri="{BB962C8B-B14F-4D97-AF65-F5344CB8AC3E}">
        <p14:creationId xmlns:p14="http://schemas.microsoft.com/office/powerpoint/2010/main" val="379867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9491127"/>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944562"/>
          </a:xfrm>
        </p:spPr>
        <p:txBody>
          <a:bodyPr>
            <a:noAutofit/>
          </a:bodyPr>
          <a:lstStyle/>
          <a:p>
            <a:pPr algn="ctr">
              <a:spcBef>
                <a:spcPts val="0"/>
              </a:spcBef>
              <a:spcAft>
                <a:spcPts val="800"/>
              </a:spcAft>
            </a:pPr>
            <a:r>
              <a:rPr lang="en-US" sz="2000" u="sng" dirty="0" smtClean="0">
                <a:solidFill>
                  <a:srgbClr val="FF0000"/>
                </a:solidFill>
                <a:effectLst/>
                <a:latin typeface="Calibri"/>
              </a:rPr>
              <a:t>From March 2020 through April of 2022 </a:t>
            </a:r>
            <a:r>
              <a:rPr lang="en-US" sz="2000" i="1" u="sng" dirty="0" smtClean="0">
                <a:solidFill>
                  <a:srgbClr val="FF0000"/>
                </a:solidFill>
                <a:effectLst/>
                <a:latin typeface="Calibri"/>
              </a:rPr>
              <a:t>(Extended through Sept. 12, 2022)</a:t>
            </a:r>
            <a:r>
              <a:rPr lang="en-US" sz="2000" b="0" i="1" dirty="0" smtClean="0">
                <a:solidFill>
                  <a:srgbClr val="222222"/>
                </a:solidFill>
                <a:effectLst/>
                <a:latin typeface="Calibri"/>
              </a:rPr>
              <a:t/>
            </a:r>
            <a:br>
              <a:rPr lang="en-US" sz="2000" b="0" i="1" dirty="0" smtClean="0">
                <a:solidFill>
                  <a:srgbClr val="222222"/>
                </a:solidFill>
                <a:effectLst/>
                <a:latin typeface="Calibri"/>
              </a:rPr>
            </a:br>
            <a:r>
              <a:rPr lang="en-US" sz="2000" b="0" dirty="0" smtClean="0">
                <a:solidFill>
                  <a:srgbClr val="222222"/>
                </a:solidFill>
                <a:effectLst/>
                <a:latin typeface="Calibri"/>
              </a:rPr>
              <a:t>The Open Meetings Law was adjusted under the </a:t>
            </a:r>
            <a:br>
              <a:rPr lang="en-US" sz="2000" b="0" dirty="0" smtClean="0">
                <a:solidFill>
                  <a:srgbClr val="222222"/>
                </a:solidFill>
                <a:effectLst/>
                <a:latin typeface="Calibri"/>
              </a:rPr>
            </a:br>
            <a:r>
              <a:rPr lang="en-US" sz="2000" i="1" dirty="0" smtClean="0">
                <a:solidFill>
                  <a:srgbClr val="222222"/>
                </a:solidFill>
                <a:effectLst/>
                <a:latin typeface="Calibri"/>
              </a:rPr>
              <a:t>Pandemic State of Emergency</a:t>
            </a:r>
            <a:r>
              <a:rPr lang="en-US" sz="2000" b="0" dirty="0" smtClean="0">
                <a:solidFill>
                  <a:srgbClr val="222222"/>
                </a:solidFill>
                <a:effectLst/>
                <a:latin typeface="Calibri"/>
              </a:rPr>
              <a:t> to allow for the following:</a:t>
            </a:r>
            <a:endParaRPr lang="en-US" sz="2000" b="0" i="0" dirty="0">
              <a:solidFill>
                <a:srgbClr val="222222"/>
              </a:solidFill>
              <a:effectLst/>
              <a:latin typeface="Calibri"/>
            </a:endParaRPr>
          </a:p>
        </p:txBody>
      </p:sp>
    </p:spTree>
    <p:extLst>
      <p:ext uri="{BB962C8B-B14F-4D97-AF65-F5344CB8AC3E}">
        <p14:creationId xmlns:p14="http://schemas.microsoft.com/office/powerpoint/2010/main" val="2300032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405360"/>
              </p:ext>
            </p:extLst>
          </p:nvPr>
        </p:nvGraphicFramePr>
        <p:xfrm>
          <a:off x="457200" y="144780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1020762"/>
          </a:xfrm>
        </p:spPr>
        <p:txBody>
          <a:bodyPr>
            <a:noAutofit/>
          </a:bodyPr>
          <a:lstStyle/>
          <a:p>
            <a:pPr algn="ctr"/>
            <a:r>
              <a:rPr lang="en-US" sz="1600" dirty="0">
                <a:solidFill>
                  <a:srgbClr val="FF0000"/>
                </a:solidFill>
                <a:effectLst/>
              </a:rPr>
              <a:t>Once the Pandemic State of Emergency Executive Order </a:t>
            </a:r>
            <a:r>
              <a:rPr lang="en-US" sz="1600" dirty="0" smtClean="0">
                <a:solidFill>
                  <a:srgbClr val="FF0000"/>
                </a:solidFill>
                <a:effectLst/>
              </a:rPr>
              <a:t>Lapses</a:t>
            </a:r>
            <a:r>
              <a:rPr lang="en-US" sz="1600" dirty="0">
                <a:solidFill>
                  <a:srgbClr val="FF0000"/>
                </a:solidFill>
              </a:rPr>
              <a:t/>
            </a:r>
            <a:br>
              <a:rPr lang="en-US" sz="1600" dirty="0">
                <a:solidFill>
                  <a:srgbClr val="FF0000"/>
                </a:solidFill>
              </a:rPr>
            </a:br>
            <a:r>
              <a:rPr lang="en-US" sz="1400" dirty="0">
                <a:effectLst/>
              </a:rPr>
              <a:t>Boards have two options for virtual member participation in meetings, which includes both full board meetings, as well as committee or subgroup meetings where the business of the board is </a:t>
            </a:r>
            <a:r>
              <a:rPr lang="en-US" sz="1400" dirty="0" smtClean="0">
                <a:effectLst/>
              </a:rPr>
              <a:t>conducted</a:t>
            </a:r>
            <a:endParaRPr lang="en-US" sz="1400" dirty="0">
              <a:effectLst/>
            </a:endParaRPr>
          </a:p>
        </p:txBody>
      </p:sp>
    </p:spTree>
    <p:extLst>
      <p:ext uri="{BB962C8B-B14F-4D97-AF65-F5344CB8AC3E}">
        <p14:creationId xmlns:p14="http://schemas.microsoft.com/office/powerpoint/2010/main" val="1849890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415</TotalTime>
  <Words>1324</Words>
  <Application>Microsoft Office PowerPoint</Application>
  <PresentationFormat>On-screen Show (4:3)</PresentationFormat>
  <Paragraphs>58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Open Meetings Law Revisions 2022</vt:lpstr>
      <vt:lpstr>PowerPoint Presentation</vt:lpstr>
      <vt:lpstr>Open Meetings Law What Has Not Changed</vt:lpstr>
      <vt:lpstr>Open Meetings Law What Has Not Changed</vt:lpstr>
      <vt:lpstr>Open Meetings Law What Has Changed?</vt:lpstr>
      <vt:lpstr>What Is An  “Extraordinary Circumstance”?</vt:lpstr>
      <vt:lpstr>Distinctions</vt:lpstr>
      <vt:lpstr>From March 2020 through April of 2022 (Extended through Sept. 12, 2022) The Open Meetings Law was adjusted under the  Pandemic State of Emergency to allow for the following:</vt:lpstr>
      <vt:lpstr>Once the Pandemic State of Emergency Executive Order Lapses Boards have two options for virtual member participation in meetings, which includes both full board meetings, as well as committee or subgroup meetings where the business of the board is conducted</vt:lpstr>
      <vt:lpstr>The Board Must Hold a Public Hearing and Pass a Resolution to Adopt Policies  to Allow for Virtual Participation of Board Members In Line with the  New OML Provisions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Meetings Law Revisions 2022</dc:title>
  <dc:creator>K B</dc:creator>
  <cp:lastModifiedBy>K B</cp:lastModifiedBy>
  <cp:revision>43</cp:revision>
  <dcterms:created xsi:type="dcterms:W3CDTF">2022-09-05T22:24:06Z</dcterms:created>
  <dcterms:modified xsi:type="dcterms:W3CDTF">2022-09-29T04:29:40Z</dcterms:modified>
</cp:coreProperties>
</file>