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Slab"/>
      <p:regular r:id="rId10"/>
      <p:bold r:id="rId11"/>
    </p:embeddedFont>
    <p:embeddedFont>
      <p:font typeface="Robo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6" roundtripDataSignature="AMtx7mg0fYpV32U0Pvrv9HRW5HaoFCDoe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Slab-bold.fntdata"/><Relationship Id="rId10" Type="http://schemas.openxmlformats.org/officeDocument/2006/relationships/font" Target="fonts/RobotoSlab-regular.fntdata"/><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7"/>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7"/>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7"/>
          <p:cNvSpPr txBox="1"/>
          <p:nvPr>
            <p:ph type="ctrTitle"/>
          </p:nvPr>
        </p:nvSpPr>
        <p:spPr>
          <a:xfrm>
            <a:off x="1680302" y="1188925"/>
            <a:ext cx="5783400" cy="145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000"/>
              <a:buNone/>
              <a:defRPr sz="4000"/>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p:txBody>
      </p:sp>
      <p:sp>
        <p:nvSpPr>
          <p:cNvPr id="14" name="Google Shape;14;p7"/>
          <p:cNvSpPr txBox="1"/>
          <p:nvPr>
            <p:ph idx="1" type="subTitle"/>
          </p:nvPr>
        </p:nvSpPr>
        <p:spPr>
          <a:xfrm>
            <a:off x="1680302" y="3049450"/>
            <a:ext cx="5783400" cy="9090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6"/>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16"/>
          <p:cNvSpPr txBox="1"/>
          <p:nvPr>
            <p:ph hasCustomPrompt="1" type="title"/>
          </p:nvPr>
        </p:nvSpPr>
        <p:spPr>
          <a:xfrm>
            <a:off x="387900" y="1152450"/>
            <a:ext cx="8368200" cy="1538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5"/>
              </a:buClr>
              <a:buSzPts val="13000"/>
              <a:buNone/>
              <a:defRPr sz="13000">
                <a:solidFill>
                  <a:schemeClr val="accent5"/>
                </a:solidFill>
              </a:defRPr>
            </a:lvl1pPr>
            <a:lvl2pPr lvl="1" algn="ctr">
              <a:lnSpc>
                <a:spcPct val="100000"/>
              </a:lnSpc>
              <a:spcBef>
                <a:spcPts val="0"/>
              </a:spcBef>
              <a:spcAft>
                <a:spcPts val="0"/>
              </a:spcAft>
              <a:buClr>
                <a:schemeClr val="accent5"/>
              </a:buClr>
              <a:buSzPts val="13000"/>
              <a:buNone/>
              <a:defRPr sz="13000">
                <a:solidFill>
                  <a:schemeClr val="accent5"/>
                </a:solidFill>
              </a:defRPr>
            </a:lvl2pPr>
            <a:lvl3pPr lvl="2" algn="ctr">
              <a:lnSpc>
                <a:spcPct val="100000"/>
              </a:lnSpc>
              <a:spcBef>
                <a:spcPts val="0"/>
              </a:spcBef>
              <a:spcAft>
                <a:spcPts val="0"/>
              </a:spcAft>
              <a:buClr>
                <a:schemeClr val="accent5"/>
              </a:buClr>
              <a:buSzPts val="13000"/>
              <a:buNone/>
              <a:defRPr sz="13000">
                <a:solidFill>
                  <a:schemeClr val="accent5"/>
                </a:solidFill>
              </a:defRPr>
            </a:lvl3pPr>
            <a:lvl4pPr lvl="3" algn="ctr">
              <a:lnSpc>
                <a:spcPct val="100000"/>
              </a:lnSpc>
              <a:spcBef>
                <a:spcPts val="0"/>
              </a:spcBef>
              <a:spcAft>
                <a:spcPts val="0"/>
              </a:spcAft>
              <a:buClr>
                <a:schemeClr val="accent5"/>
              </a:buClr>
              <a:buSzPts val="13000"/>
              <a:buNone/>
              <a:defRPr sz="13000">
                <a:solidFill>
                  <a:schemeClr val="accent5"/>
                </a:solidFill>
              </a:defRPr>
            </a:lvl4pPr>
            <a:lvl5pPr lvl="4" algn="ctr">
              <a:lnSpc>
                <a:spcPct val="100000"/>
              </a:lnSpc>
              <a:spcBef>
                <a:spcPts val="0"/>
              </a:spcBef>
              <a:spcAft>
                <a:spcPts val="0"/>
              </a:spcAft>
              <a:buClr>
                <a:schemeClr val="accent5"/>
              </a:buClr>
              <a:buSzPts val="13000"/>
              <a:buNone/>
              <a:defRPr sz="13000">
                <a:solidFill>
                  <a:schemeClr val="accent5"/>
                </a:solidFill>
              </a:defRPr>
            </a:lvl5pPr>
            <a:lvl6pPr lvl="5" algn="ctr">
              <a:lnSpc>
                <a:spcPct val="100000"/>
              </a:lnSpc>
              <a:spcBef>
                <a:spcPts val="0"/>
              </a:spcBef>
              <a:spcAft>
                <a:spcPts val="0"/>
              </a:spcAft>
              <a:buClr>
                <a:schemeClr val="accent5"/>
              </a:buClr>
              <a:buSzPts val="13000"/>
              <a:buNone/>
              <a:defRPr sz="13000">
                <a:solidFill>
                  <a:schemeClr val="accent5"/>
                </a:solidFill>
              </a:defRPr>
            </a:lvl6pPr>
            <a:lvl7pPr lvl="6" algn="ctr">
              <a:lnSpc>
                <a:spcPct val="100000"/>
              </a:lnSpc>
              <a:spcBef>
                <a:spcPts val="0"/>
              </a:spcBef>
              <a:spcAft>
                <a:spcPts val="0"/>
              </a:spcAft>
              <a:buClr>
                <a:schemeClr val="accent5"/>
              </a:buClr>
              <a:buSzPts val="13000"/>
              <a:buNone/>
              <a:defRPr sz="13000">
                <a:solidFill>
                  <a:schemeClr val="accent5"/>
                </a:solidFill>
              </a:defRPr>
            </a:lvl7pPr>
            <a:lvl8pPr lvl="7" algn="ctr">
              <a:lnSpc>
                <a:spcPct val="100000"/>
              </a:lnSpc>
              <a:spcBef>
                <a:spcPts val="0"/>
              </a:spcBef>
              <a:spcAft>
                <a:spcPts val="0"/>
              </a:spcAft>
              <a:buClr>
                <a:schemeClr val="accent5"/>
              </a:buClr>
              <a:buSzPts val="13000"/>
              <a:buNone/>
              <a:defRPr sz="13000">
                <a:solidFill>
                  <a:schemeClr val="accent5"/>
                </a:solidFill>
              </a:defRPr>
            </a:lvl8pPr>
            <a:lvl9pPr lvl="8" algn="ctr">
              <a:lnSpc>
                <a:spcPct val="100000"/>
              </a:lnSpc>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6"/>
          <p:cNvSpPr txBox="1"/>
          <p:nvPr>
            <p:ph idx="1" type="body"/>
          </p:nvPr>
        </p:nvSpPr>
        <p:spPr>
          <a:xfrm>
            <a:off x="387900" y="2919450"/>
            <a:ext cx="8368200" cy="10716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6" name="Google Shape;56;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cxnSp>
        <p:nvCxnSpPr>
          <p:cNvPr id="17" name="Google Shape;17;p8"/>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8"/>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19" name="Google Shape;19;p8"/>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0" name="Google Shape;20;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cxnSp>
        <p:nvCxnSpPr>
          <p:cNvPr id="22" name="Google Shape;22;p9"/>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23" name="Google Shape;23;p9"/>
          <p:cNvSpPr txBox="1"/>
          <p:nvPr>
            <p:ph type="title"/>
          </p:nvPr>
        </p:nvSpPr>
        <p:spPr>
          <a:xfrm>
            <a:off x="480750" y="1764950"/>
            <a:ext cx="8222100" cy="907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24" name="Google Shape;24;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10"/>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10"/>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8" name="Google Shape;28;p10"/>
          <p:cNvSpPr txBox="1"/>
          <p:nvPr>
            <p:ph idx="1" type="body"/>
          </p:nvPr>
        </p:nvSpPr>
        <p:spPr>
          <a:xfrm>
            <a:off x="387900" y="1489825"/>
            <a:ext cx="3999900" cy="30789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9" name="Google Shape;29;p10"/>
          <p:cNvSpPr txBox="1"/>
          <p:nvPr>
            <p:ph idx="2" type="body"/>
          </p:nvPr>
        </p:nvSpPr>
        <p:spPr>
          <a:xfrm>
            <a:off x="4756200" y="1489825"/>
            <a:ext cx="3999900" cy="30789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0" name="Google Shape;30;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3" name="Google Shape;33;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12"/>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12"/>
          <p:cNvSpPr txBox="1"/>
          <p:nvPr>
            <p:ph type="title"/>
          </p:nvPr>
        </p:nvSpPr>
        <p:spPr>
          <a:xfrm>
            <a:off x="3879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7" name="Google Shape;37;p12"/>
          <p:cNvSpPr txBox="1"/>
          <p:nvPr>
            <p:ph idx="1" type="body"/>
          </p:nvPr>
        </p:nvSpPr>
        <p:spPr>
          <a:xfrm>
            <a:off x="387900" y="1594025"/>
            <a:ext cx="2808000" cy="26811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8" name="Google Shape;3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13"/>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1" name="Google Shape;4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14"/>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4" name="Google Shape;44;p1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14"/>
          <p:cNvSpPr txBox="1"/>
          <p:nvPr>
            <p:ph type="title"/>
          </p:nvPr>
        </p:nvSpPr>
        <p:spPr>
          <a:xfrm>
            <a:off x="265500" y="1209075"/>
            <a:ext cx="4045200" cy="1506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46" name="Google Shape;46;p14"/>
          <p:cNvSpPr txBox="1"/>
          <p:nvPr>
            <p:ph idx="1" type="subTitle"/>
          </p:nvPr>
        </p:nvSpPr>
        <p:spPr>
          <a:xfrm>
            <a:off x="265500" y="2769001"/>
            <a:ext cx="4045200" cy="1345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14"/>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8" name="Google Shape;48;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5"/>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1pPr>
            <a:lvl2pPr lvl="1"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2pPr>
            <a:lvl3pPr lvl="2"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3pPr>
            <a:lvl4pPr lvl="3"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4pPr>
            <a:lvl5pPr lvl="4"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5pPr>
            <a:lvl6pPr lvl="5"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6pPr>
            <a:lvl7pPr lvl="6"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7pPr>
            <a:lvl8pPr lvl="7"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8pPr>
            <a:lvl9pPr lvl="8" marR="0" rtl="0" algn="l">
              <a:lnSpc>
                <a:spcPct val="100000"/>
              </a:lnSpc>
              <a:spcBef>
                <a:spcPts val="0"/>
              </a:spcBef>
              <a:spcAft>
                <a:spcPts val="0"/>
              </a:spcAft>
              <a:buClr>
                <a:schemeClr val="dk1"/>
              </a:buClr>
              <a:buSzPts val="3000"/>
              <a:buFont typeface="Roboto Slab"/>
              <a:buNone/>
              <a:defRPr b="0" i="0" sz="3000" u="none" cap="none" strike="noStrike">
                <a:solidFill>
                  <a:schemeClr val="dk1"/>
                </a:solidFill>
                <a:latin typeface="Roboto Slab"/>
                <a:ea typeface="Roboto Slab"/>
                <a:cs typeface="Roboto Slab"/>
                <a:sym typeface="Roboto Slab"/>
              </a:defRPr>
            </a:lvl9pPr>
          </a:lstStyle>
          <a:p/>
        </p:txBody>
      </p:sp>
      <p:sp>
        <p:nvSpPr>
          <p:cNvPr id="7" name="Google Shape;7;p6"/>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1"/>
              </a:buClr>
              <a:buSzPts val="1800"/>
              <a:buFont typeface="Roboto"/>
              <a:buChar char="●"/>
              <a:defRPr b="0" i="0" sz="1800" u="none" cap="none" strike="noStrike">
                <a:solidFill>
                  <a:schemeClr val="dk1"/>
                </a:solidFill>
                <a:latin typeface="Roboto"/>
                <a:ea typeface="Roboto"/>
                <a:cs typeface="Roboto"/>
                <a:sym typeface="Roboto"/>
              </a:defRPr>
            </a:lvl1pPr>
            <a:lvl2pPr indent="-317500" lvl="1" marL="9144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2pPr>
            <a:lvl3pPr indent="-317500" lvl="2" marL="13716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3pPr>
            <a:lvl4pPr indent="-317500" lvl="3" marL="18288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4pPr>
            <a:lvl5pPr indent="-317500" lvl="4" marL="22860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5pPr>
            <a:lvl6pPr indent="-317500" lvl="5" marL="27432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6pPr>
            <a:lvl7pPr indent="-317500" lvl="6" marL="32004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7pPr>
            <a:lvl8pPr indent="-317500" lvl="7" marL="3657600" marR="0" rtl="0" algn="l">
              <a:lnSpc>
                <a:spcPct val="115000"/>
              </a:lnSpc>
              <a:spcBef>
                <a:spcPts val="1600"/>
              </a:spcBef>
              <a:spcAft>
                <a:spcPts val="0"/>
              </a:spcAft>
              <a:buClr>
                <a:schemeClr val="dk1"/>
              </a:buClr>
              <a:buSzPts val="1400"/>
              <a:buFont typeface="Roboto"/>
              <a:buChar char="○"/>
              <a:defRPr b="0" i="0" sz="1400" u="none" cap="none" strike="noStrike">
                <a:solidFill>
                  <a:schemeClr val="dk1"/>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dk1"/>
              </a:buClr>
              <a:buSzPts val="1400"/>
              <a:buFont typeface="Roboto"/>
              <a:buChar char="■"/>
              <a:defRPr b="0" i="0" sz="1400" u="none" cap="none" strike="noStrike">
                <a:solidFill>
                  <a:schemeClr val="dk1"/>
                </a:solidFill>
                <a:latin typeface="Roboto"/>
                <a:ea typeface="Roboto"/>
                <a:cs typeface="Roboto"/>
                <a:sym typeface="Roboto"/>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
          <p:cNvSpPr txBox="1"/>
          <p:nvPr>
            <p:ph type="ctrTitle"/>
          </p:nvPr>
        </p:nvSpPr>
        <p:spPr>
          <a:xfrm>
            <a:off x="1680302" y="1188925"/>
            <a:ext cx="5783400" cy="14574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000"/>
              <a:buNone/>
            </a:pPr>
            <a:r>
              <a:rPr lang="en"/>
              <a:t>FAC Report</a:t>
            </a:r>
            <a:endParaRPr/>
          </a:p>
        </p:txBody>
      </p:sp>
      <p:sp>
        <p:nvSpPr>
          <p:cNvPr id="64" name="Google Shape;64;p1"/>
          <p:cNvSpPr txBox="1"/>
          <p:nvPr>
            <p:ph idx="1" type="subTitle"/>
          </p:nvPr>
        </p:nvSpPr>
        <p:spPr>
          <a:xfrm>
            <a:off x="1680302" y="3049450"/>
            <a:ext cx="5783400" cy="909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a:t>Regular UMCS Board Meeting</a:t>
            </a:r>
            <a:endParaRPr/>
          </a:p>
          <a:p>
            <a:pPr indent="0" lvl="0" marL="0" rtl="0" algn="ctr">
              <a:lnSpc>
                <a:spcPct val="100000"/>
              </a:lnSpc>
              <a:spcBef>
                <a:spcPts val="0"/>
              </a:spcBef>
              <a:spcAft>
                <a:spcPts val="0"/>
              </a:spcAft>
              <a:buSzPts val="2400"/>
              <a:buNone/>
            </a:pPr>
            <a:r>
              <a:rPr lang="en"/>
              <a:t>February 25, 2022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2"/>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FAC Meetings/Events</a:t>
            </a:r>
            <a:endParaRPr/>
          </a:p>
        </p:txBody>
      </p:sp>
      <p:sp>
        <p:nvSpPr>
          <p:cNvPr id="70" name="Google Shape;70;p2"/>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sz="1900"/>
              <a:t>Recent:</a:t>
            </a:r>
            <a:endParaRPr sz="1900"/>
          </a:p>
          <a:p>
            <a:pPr indent="-317500" lvl="1" marL="914400" rtl="0" algn="l">
              <a:lnSpc>
                <a:spcPct val="115000"/>
              </a:lnSpc>
              <a:spcBef>
                <a:spcPts val="0"/>
              </a:spcBef>
              <a:spcAft>
                <a:spcPts val="0"/>
              </a:spcAft>
              <a:buSzPts val="1400"/>
              <a:buChar char="○"/>
            </a:pPr>
            <a:r>
              <a:rPr lang="en" sz="1900"/>
              <a:t>The FAC met on February 15th; topics included upcoming events, future planning for summer and fall events. Parents present expressed interest/concern about the potential lifting of the mask mandate and an interest in ways to support all students but specifically the middle school classes since their numbers are expected to rise next year. </a:t>
            </a:r>
            <a:endParaRPr sz="1900"/>
          </a:p>
          <a:p>
            <a:pPr indent="-349250" lvl="1" marL="914400" rtl="0" algn="l">
              <a:lnSpc>
                <a:spcPct val="115000"/>
              </a:lnSpc>
              <a:spcBef>
                <a:spcPts val="0"/>
              </a:spcBef>
              <a:spcAft>
                <a:spcPts val="0"/>
              </a:spcAft>
              <a:buSzPts val="1900"/>
              <a:buChar char="○"/>
            </a:pPr>
            <a:r>
              <a:rPr lang="en" sz="1900"/>
              <a:t>Kindness Week - thanks to Sita and Ms. Jess for making the week fun for students.</a:t>
            </a:r>
            <a:endParaRPr sz="1900"/>
          </a:p>
          <a:p>
            <a:pPr indent="0" lvl="0" marL="1371600" rtl="0" algn="l">
              <a:lnSpc>
                <a:spcPct val="115000"/>
              </a:lnSpc>
              <a:spcBef>
                <a:spcPts val="1600"/>
              </a:spcBef>
              <a:spcAft>
                <a:spcPts val="0"/>
              </a:spcAft>
              <a:buSzPts val="1800"/>
              <a:buNone/>
            </a:pPr>
            <a:r>
              <a:t/>
            </a:r>
            <a:endParaRPr sz="1900"/>
          </a:p>
          <a:p>
            <a:pPr indent="0" lvl="0" marL="457200" rtl="0" algn="l">
              <a:lnSpc>
                <a:spcPct val="115000"/>
              </a:lnSpc>
              <a:spcBef>
                <a:spcPts val="1600"/>
              </a:spcBef>
              <a:spcAft>
                <a:spcPts val="0"/>
              </a:spcAft>
              <a:buSzPts val="1800"/>
              <a:buNone/>
            </a:pPr>
            <a:r>
              <a:t/>
            </a:r>
            <a:endParaRPr sz="1900"/>
          </a:p>
          <a:p>
            <a:pPr indent="0" lvl="0" marL="457200" rtl="0" algn="l">
              <a:lnSpc>
                <a:spcPct val="115000"/>
              </a:lnSpc>
              <a:spcBef>
                <a:spcPts val="1600"/>
              </a:spcBef>
              <a:spcAft>
                <a:spcPts val="160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3"/>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FAC Meetings/Events, continued</a:t>
            </a:r>
            <a:endParaRPr/>
          </a:p>
        </p:txBody>
      </p:sp>
      <p:sp>
        <p:nvSpPr>
          <p:cNvPr id="76" name="Google Shape;76;p3"/>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p>
            <a:pPr indent="-349250" lvl="0" marL="457200" rtl="0" algn="l">
              <a:lnSpc>
                <a:spcPct val="115000"/>
              </a:lnSpc>
              <a:spcBef>
                <a:spcPts val="0"/>
              </a:spcBef>
              <a:spcAft>
                <a:spcPts val="0"/>
              </a:spcAft>
              <a:buSzPts val="1900"/>
              <a:buChar char="●"/>
            </a:pPr>
            <a:r>
              <a:rPr lang="en" sz="1900"/>
              <a:t>Recent, continued</a:t>
            </a:r>
            <a:r>
              <a:rPr lang="en" sz="1900"/>
              <a:t>:</a:t>
            </a:r>
            <a:endParaRPr sz="1900"/>
          </a:p>
          <a:p>
            <a:pPr indent="-349250" lvl="1" marL="914400" rtl="0" algn="l">
              <a:lnSpc>
                <a:spcPct val="115000"/>
              </a:lnSpc>
              <a:spcBef>
                <a:spcPts val="0"/>
              </a:spcBef>
              <a:spcAft>
                <a:spcPts val="0"/>
              </a:spcAft>
              <a:buSzPts val="1900"/>
              <a:buChar char="○"/>
            </a:pPr>
            <a:r>
              <a:rPr lang="en" sz="1900"/>
              <a:t>Dr. Rogers-Ard’s 3rd parent session was on February 5th. It was well attended and sparked some conversations.</a:t>
            </a:r>
            <a:endParaRPr sz="1900"/>
          </a:p>
          <a:p>
            <a:pPr indent="-349250" lvl="0" marL="457200" rtl="0" algn="l">
              <a:spcBef>
                <a:spcPts val="0"/>
              </a:spcBef>
              <a:spcAft>
                <a:spcPts val="0"/>
              </a:spcAft>
              <a:buSzPts val="1900"/>
              <a:buChar char="●"/>
            </a:pPr>
            <a:r>
              <a:rPr lang="en" sz="1900"/>
              <a:t>Upcoming:</a:t>
            </a:r>
            <a:endParaRPr sz="1900"/>
          </a:p>
          <a:p>
            <a:pPr indent="-349250" lvl="1" marL="914400" rtl="0" algn="l">
              <a:lnSpc>
                <a:spcPct val="115000"/>
              </a:lnSpc>
              <a:spcBef>
                <a:spcPts val="0"/>
              </a:spcBef>
              <a:spcAft>
                <a:spcPts val="0"/>
              </a:spcAft>
              <a:buSzPts val="1900"/>
              <a:buChar char="○"/>
            </a:pPr>
            <a:r>
              <a:rPr lang="en" sz="1900"/>
              <a:t>Morning Coffee tomorrow, Feb 25th.</a:t>
            </a:r>
            <a:endParaRPr sz="1900"/>
          </a:p>
          <a:p>
            <a:pPr indent="-349250" lvl="1" marL="914400" rtl="0" algn="l">
              <a:lnSpc>
                <a:spcPct val="115000"/>
              </a:lnSpc>
              <a:spcBef>
                <a:spcPts val="0"/>
              </a:spcBef>
              <a:spcAft>
                <a:spcPts val="0"/>
              </a:spcAft>
              <a:buSzPts val="1900"/>
              <a:buChar char="○"/>
            </a:pPr>
            <a:r>
              <a:rPr lang="en" sz="1900"/>
              <a:t>FAC Meeting, mid-March</a:t>
            </a:r>
            <a:endParaRPr sz="1900"/>
          </a:p>
          <a:p>
            <a:pPr indent="-349250" lvl="1" marL="914400" rtl="0" algn="l">
              <a:lnSpc>
                <a:spcPct val="115000"/>
              </a:lnSpc>
              <a:spcBef>
                <a:spcPts val="0"/>
              </a:spcBef>
              <a:spcAft>
                <a:spcPts val="0"/>
              </a:spcAft>
              <a:buSzPts val="1900"/>
              <a:buChar char="○"/>
            </a:pPr>
            <a:r>
              <a:rPr lang="en" sz="1900"/>
              <a:t>Dr. Rogers-Ard final parent session: April 19th, 5:30pm</a:t>
            </a:r>
            <a:endParaRPr sz="1900"/>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4"/>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Fundraising Updates</a:t>
            </a:r>
            <a:endParaRPr/>
          </a:p>
        </p:txBody>
      </p:sp>
      <p:sp>
        <p:nvSpPr>
          <p:cNvPr id="82" name="Google Shape;82;p4"/>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Cards for a Cause raised around</a:t>
            </a:r>
            <a:r>
              <a:rPr lang="en"/>
              <a:t> $1000 </a:t>
            </a:r>
            <a:endParaRPr/>
          </a:p>
          <a:p>
            <a:pPr indent="-342900" lvl="0" marL="457200" rtl="0" algn="l">
              <a:lnSpc>
                <a:spcPct val="115000"/>
              </a:lnSpc>
              <a:spcBef>
                <a:spcPts val="0"/>
              </a:spcBef>
              <a:spcAft>
                <a:spcPts val="0"/>
              </a:spcAft>
              <a:buSzPts val="1800"/>
              <a:buChar char="●"/>
            </a:pPr>
            <a:r>
              <a:rPr lang="en"/>
              <a:t>Upcoming fundraiser</a:t>
            </a:r>
            <a:endParaRPr/>
          </a:p>
          <a:p>
            <a:pPr indent="-342900" lvl="1" marL="914400" rtl="0" algn="l">
              <a:lnSpc>
                <a:spcPct val="115000"/>
              </a:lnSpc>
              <a:spcBef>
                <a:spcPts val="0"/>
              </a:spcBef>
              <a:spcAft>
                <a:spcPts val="0"/>
              </a:spcAft>
              <a:buSzPts val="1800"/>
              <a:buChar char="○"/>
            </a:pPr>
            <a:r>
              <a:rPr lang="en" sz="1800"/>
              <a:t>Spring Auction:  details to come.</a:t>
            </a:r>
            <a:endParaRPr sz="1800"/>
          </a:p>
          <a:p>
            <a:pPr indent="-368300" lvl="1" marL="914400" rtl="0" algn="l">
              <a:lnSpc>
                <a:spcPct val="115000"/>
              </a:lnSpc>
              <a:spcBef>
                <a:spcPts val="0"/>
              </a:spcBef>
              <a:spcAft>
                <a:spcPts val="0"/>
              </a:spcAft>
              <a:buSzPts val="2200"/>
              <a:buChar char="○"/>
            </a:pPr>
            <a:r>
              <a:rPr lang="en" sz="1800"/>
              <a:t>Plant &amp; Bake sale:  April 23rd</a:t>
            </a:r>
            <a:endParaRPr sz="1800"/>
          </a:p>
          <a:p>
            <a:pPr indent="-368300" lvl="1" marL="914400" rtl="0" algn="l">
              <a:lnSpc>
                <a:spcPct val="115000"/>
              </a:lnSpc>
              <a:spcBef>
                <a:spcPts val="0"/>
              </a:spcBef>
              <a:spcAft>
                <a:spcPts val="0"/>
              </a:spcAft>
              <a:buSzPts val="2200"/>
              <a:buChar char="○"/>
            </a:pPr>
            <a:r>
              <a:rPr lang="en" sz="1800"/>
              <a:t>Move-a-thon: May 14th - Greg!</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