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Lst>
  <p:sldSz cy="5143500" cx="9144000"/>
  <p:notesSz cx="6858000" cy="9144000"/>
  <p:embeddedFontLst>
    <p:embeddedFont>
      <p:font typeface="Roboto Slab"/>
      <p:regular r:id="rId10"/>
      <p:bold r:id="rId11"/>
    </p:embeddedFont>
    <p:embeddedFont>
      <p:font typeface="Roboto"/>
      <p:regular r:id="rId12"/>
      <p:bold r:id="rId13"/>
      <p:italic r:id="rId14"/>
      <p:bold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16" roundtripDataSignature="AMtx7mg0fYpV32U0Pvrv9HRW5HaoFCDoe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RobotoSlab-bold.fntdata"/><Relationship Id="rId10" Type="http://schemas.openxmlformats.org/officeDocument/2006/relationships/font" Target="fonts/RobotoSlab-regular.fntdata"/><Relationship Id="rId13" Type="http://schemas.openxmlformats.org/officeDocument/2006/relationships/font" Target="fonts/Roboto-bold.fntdata"/><Relationship Id="rId12" Type="http://schemas.openxmlformats.org/officeDocument/2006/relationships/font" Target="fonts/Roboto-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boldItalic.fntdata"/><Relationship Id="rId14" Type="http://schemas.openxmlformats.org/officeDocument/2006/relationships/font" Target="fonts/Roboto-italic.fntdata"/><Relationship Id="rId16"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1" name="Google Shape;6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7" name="Google Shape;67;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3" name="Google Shape;73;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9" name="Google Shape;79;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7"/>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7"/>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7"/>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7"/>
          <p:cNvSpPr txBox="1"/>
          <p:nvPr>
            <p:ph type="ctrTitle"/>
          </p:nvPr>
        </p:nvSpPr>
        <p:spPr>
          <a:xfrm>
            <a:off x="1680302" y="1188925"/>
            <a:ext cx="5783400" cy="14574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000"/>
              <a:buNone/>
              <a:defRPr sz="4000"/>
            </a:lvl1pPr>
            <a:lvl2pPr lvl="1" algn="ctr">
              <a:lnSpc>
                <a:spcPct val="100000"/>
              </a:lnSpc>
              <a:spcBef>
                <a:spcPts val="0"/>
              </a:spcBef>
              <a:spcAft>
                <a:spcPts val="0"/>
              </a:spcAft>
              <a:buSzPts val="4000"/>
              <a:buNone/>
              <a:defRPr sz="4000"/>
            </a:lvl2pPr>
            <a:lvl3pPr lvl="2" algn="ctr">
              <a:lnSpc>
                <a:spcPct val="100000"/>
              </a:lnSpc>
              <a:spcBef>
                <a:spcPts val="0"/>
              </a:spcBef>
              <a:spcAft>
                <a:spcPts val="0"/>
              </a:spcAft>
              <a:buSzPts val="4000"/>
              <a:buNone/>
              <a:defRPr sz="4000"/>
            </a:lvl3pPr>
            <a:lvl4pPr lvl="3" algn="ctr">
              <a:lnSpc>
                <a:spcPct val="100000"/>
              </a:lnSpc>
              <a:spcBef>
                <a:spcPts val="0"/>
              </a:spcBef>
              <a:spcAft>
                <a:spcPts val="0"/>
              </a:spcAft>
              <a:buSzPts val="4000"/>
              <a:buNone/>
              <a:defRPr sz="4000"/>
            </a:lvl4pPr>
            <a:lvl5pPr lvl="4" algn="ctr">
              <a:lnSpc>
                <a:spcPct val="100000"/>
              </a:lnSpc>
              <a:spcBef>
                <a:spcPts val="0"/>
              </a:spcBef>
              <a:spcAft>
                <a:spcPts val="0"/>
              </a:spcAft>
              <a:buSzPts val="4000"/>
              <a:buNone/>
              <a:defRPr sz="4000"/>
            </a:lvl5pPr>
            <a:lvl6pPr lvl="5" algn="ctr">
              <a:lnSpc>
                <a:spcPct val="100000"/>
              </a:lnSpc>
              <a:spcBef>
                <a:spcPts val="0"/>
              </a:spcBef>
              <a:spcAft>
                <a:spcPts val="0"/>
              </a:spcAft>
              <a:buSzPts val="4000"/>
              <a:buNone/>
              <a:defRPr sz="4000"/>
            </a:lvl6pPr>
            <a:lvl7pPr lvl="6" algn="ctr">
              <a:lnSpc>
                <a:spcPct val="100000"/>
              </a:lnSpc>
              <a:spcBef>
                <a:spcPts val="0"/>
              </a:spcBef>
              <a:spcAft>
                <a:spcPts val="0"/>
              </a:spcAft>
              <a:buSzPts val="4000"/>
              <a:buNone/>
              <a:defRPr sz="4000"/>
            </a:lvl7pPr>
            <a:lvl8pPr lvl="7" algn="ctr">
              <a:lnSpc>
                <a:spcPct val="100000"/>
              </a:lnSpc>
              <a:spcBef>
                <a:spcPts val="0"/>
              </a:spcBef>
              <a:spcAft>
                <a:spcPts val="0"/>
              </a:spcAft>
              <a:buSzPts val="4000"/>
              <a:buNone/>
              <a:defRPr sz="4000"/>
            </a:lvl8pPr>
            <a:lvl9pPr lvl="8" algn="ctr">
              <a:lnSpc>
                <a:spcPct val="100000"/>
              </a:lnSpc>
              <a:spcBef>
                <a:spcPts val="0"/>
              </a:spcBef>
              <a:spcAft>
                <a:spcPts val="0"/>
              </a:spcAft>
              <a:buSzPts val="4000"/>
              <a:buNone/>
              <a:defRPr sz="4000"/>
            </a:lvl9pPr>
          </a:lstStyle>
          <a:p/>
        </p:txBody>
      </p:sp>
      <p:sp>
        <p:nvSpPr>
          <p:cNvPr id="14" name="Google Shape;14;p7"/>
          <p:cNvSpPr txBox="1"/>
          <p:nvPr>
            <p:ph idx="1" type="subTitle"/>
          </p:nvPr>
        </p:nvSpPr>
        <p:spPr>
          <a:xfrm>
            <a:off x="1680302" y="3049450"/>
            <a:ext cx="5783400" cy="9090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2" name="Shape 52"/>
        <p:cNvGrpSpPr/>
        <p:nvPr/>
      </p:nvGrpSpPr>
      <p:grpSpPr>
        <a:xfrm>
          <a:off x="0" y="0"/>
          <a:ext cx="0" cy="0"/>
          <a:chOff x="0" y="0"/>
          <a:chExt cx="0" cy="0"/>
        </a:xfrm>
      </p:grpSpPr>
      <p:sp>
        <p:nvSpPr>
          <p:cNvPr id="53" name="Google Shape;53;p16"/>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 name="Google Shape;54;p16"/>
          <p:cNvSpPr txBox="1"/>
          <p:nvPr>
            <p:ph hasCustomPrompt="1" type="title"/>
          </p:nvPr>
        </p:nvSpPr>
        <p:spPr>
          <a:xfrm>
            <a:off x="387900" y="1152450"/>
            <a:ext cx="8368200" cy="15384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chemeClr val="accent5"/>
              </a:buClr>
              <a:buSzPts val="13000"/>
              <a:buNone/>
              <a:defRPr sz="13000">
                <a:solidFill>
                  <a:schemeClr val="accent5"/>
                </a:solidFill>
              </a:defRPr>
            </a:lvl1pPr>
            <a:lvl2pPr lvl="1" algn="ctr">
              <a:lnSpc>
                <a:spcPct val="100000"/>
              </a:lnSpc>
              <a:spcBef>
                <a:spcPts val="0"/>
              </a:spcBef>
              <a:spcAft>
                <a:spcPts val="0"/>
              </a:spcAft>
              <a:buClr>
                <a:schemeClr val="accent5"/>
              </a:buClr>
              <a:buSzPts val="13000"/>
              <a:buNone/>
              <a:defRPr sz="13000">
                <a:solidFill>
                  <a:schemeClr val="accent5"/>
                </a:solidFill>
              </a:defRPr>
            </a:lvl2pPr>
            <a:lvl3pPr lvl="2" algn="ctr">
              <a:lnSpc>
                <a:spcPct val="100000"/>
              </a:lnSpc>
              <a:spcBef>
                <a:spcPts val="0"/>
              </a:spcBef>
              <a:spcAft>
                <a:spcPts val="0"/>
              </a:spcAft>
              <a:buClr>
                <a:schemeClr val="accent5"/>
              </a:buClr>
              <a:buSzPts val="13000"/>
              <a:buNone/>
              <a:defRPr sz="13000">
                <a:solidFill>
                  <a:schemeClr val="accent5"/>
                </a:solidFill>
              </a:defRPr>
            </a:lvl3pPr>
            <a:lvl4pPr lvl="3" algn="ctr">
              <a:lnSpc>
                <a:spcPct val="100000"/>
              </a:lnSpc>
              <a:spcBef>
                <a:spcPts val="0"/>
              </a:spcBef>
              <a:spcAft>
                <a:spcPts val="0"/>
              </a:spcAft>
              <a:buClr>
                <a:schemeClr val="accent5"/>
              </a:buClr>
              <a:buSzPts val="13000"/>
              <a:buNone/>
              <a:defRPr sz="13000">
                <a:solidFill>
                  <a:schemeClr val="accent5"/>
                </a:solidFill>
              </a:defRPr>
            </a:lvl4pPr>
            <a:lvl5pPr lvl="4" algn="ctr">
              <a:lnSpc>
                <a:spcPct val="100000"/>
              </a:lnSpc>
              <a:spcBef>
                <a:spcPts val="0"/>
              </a:spcBef>
              <a:spcAft>
                <a:spcPts val="0"/>
              </a:spcAft>
              <a:buClr>
                <a:schemeClr val="accent5"/>
              </a:buClr>
              <a:buSzPts val="13000"/>
              <a:buNone/>
              <a:defRPr sz="13000">
                <a:solidFill>
                  <a:schemeClr val="accent5"/>
                </a:solidFill>
              </a:defRPr>
            </a:lvl5pPr>
            <a:lvl6pPr lvl="5" algn="ctr">
              <a:lnSpc>
                <a:spcPct val="100000"/>
              </a:lnSpc>
              <a:spcBef>
                <a:spcPts val="0"/>
              </a:spcBef>
              <a:spcAft>
                <a:spcPts val="0"/>
              </a:spcAft>
              <a:buClr>
                <a:schemeClr val="accent5"/>
              </a:buClr>
              <a:buSzPts val="13000"/>
              <a:buNone/>
              <a:defRPr sz="13000">
                <a:solidFill>
                  <a:schemeClr val="accent5"/>
                </a:solidFill>
              </a:defRPr>
            </a:lvl6pPr>
            <a:lvl7pPr lvl="6" algn="ctr">
              <a:lnSpc>
                <a:spcPct val="100000"/>
              </a:lnSpc>
              <a:spcBef>
                <a:spcPts val="0"/>
              </a:spcBef>
              <a:spcAft>
                <a:spcPts val="0"/>
              </a:spcAft>
              <a:buClr>
                <a:schemeClr val="accent5"/>
              </a:buClr>
              <a:buSzPts val="13000"/>
              <a:buNone/>
              <a:defRPr sz="13000">
                <a:solidFill>
                  <a:schemeClr val="accent5"/>
                </a:solidFill>
              </a:defRPr>
            </a:lvl7pPr>
            <a:lvl8pPr lvl="7" algn="ctr">
              <a:lnSpc>
                <a:spcPct val="100000"/>
              </a:lnSpc>
              <a:spcBef>
                <a:spcPts val="0"/>
              </a:spcBef>
              <a:spcAft>
                <a:spcPts val="0"/>
              </a:spcAft>
              <a:buClr>
                <a:schemeClr val="accent5"/>
              </a:buClr>
              <a:buSzPts val="13000"/>
              <a:buNone/>
              <a:defRPr sz="13000">
                <a:solidFill>
                  <a:schemeClr val="accent5"/>
                </a:solidFill>
              </a:defRPr>
            </a:lvl8pPr>
            <a:lvl9pPr lvl="8" algn="ctr">
              <a:lnSpc>
                <a:spcPct val="100000"/>
              </a:lnSpc>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6"/>
          <p:cNvSpPr txBox="1"/>
          <p:nvPr>
            <p:ph idx="1" type="body"/>
          </p:nvPr>
        </p:nvSpPr>
        <p:spPr>
          <a:xfrm>
            <a:off x="387900" y="2919450"/>
            <a:ext cx="8368200" cy="10716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56" name="Google Shape;56;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cxnSp>
        <p:nvCxnSpPr>
          <p:cNvPr id="17" name="Google Shape;17;p8"/>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8"/>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p:txBody>
      </p:sp>
      <p:sp>
        <p:nvSpPr>
          <p:cNvPr id="19" name="Google Shape;19;p8"/>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20" name="Google Shape;20;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1" name="Shape 21"/>
        <p:cNvGrpSpPr/>
        <p:nvPr/>
      </p:nvGrpSpPr>
      <p:grpSpPr>
        <a:xfrm>
          <a:off x="0" y="0"/>
          <a:ext cx="0" cy="0"/>
          <a:chOff x="0" y="0"/>
          <a:chExt cx="0" cy="0"/>
        </a:xfrm>
      </p:grpSpPr>
      <p:cxnSp>
        <p:nvCxnSpPr>
          <p:cNvPr id="22" name="Google Shape;22;p9"/>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23" name="Google Shape;23;p9"/>
          <p:cNvSpPr txBox="1"/>
          <p:nvPr>
            <p:ph type="title"/>
          </p:nvPr>
        </p:nvSpPr>
        <p:spPr>
          <a:xfrm>
            <a:off x="480750" y="1764950"/>
            <a:ext cx="8222100" cy="907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800"/>
              <a:buNone/>
              <a:defRPr sz="4800"/>
            </a:lvl1pPr>
            <a:lvl2pPr lvl="1" algn="ctr">
              <a:lnSpc>
                <a:spcPct val="100000"/>
              </a:lnSpc>
              <a:spcBef>
                <a:spcPts val="0"/>
              </a:spcBef>
              <a:spcAft>
                <a:spcPts val="0"/>
              </a:spcAft>
              <a:buSzPts val="4800"/>
              <a:buNone/>
              <a:defRPr sz="4800"/>
            </a:lvl2pPr>
            <a:lvl3pPr lvl="2" algn="ctr">
              <a:lnSpc>
                <a:spcPct val="100000"/>
              </a:lnSpc>
              <a:spcBef>
                <a:spcPts val="0"/>
              </a:spcBef>
              <a:spcAft>
                <a:spcPts val="0"/>
              </a:spcAft>
              <a:buSzPts val="4800"/>
              <a:buNone/>
              <a:defRPr sz="4800"/>
            </a:lvl3pPr>
            <a:lvl4pPr lvl="3" algn="ctr">
              <a:lnSpc>
                <a:spcPct val="100000"/>
              </a:lnSpc>
              <a:spcBef>
                <a:spcPts val="0"/>
              </a:spcBef>
              <a:spcAft>
                <a:spcPts val="0"/>
              </a:spcAft>
              <a:buSzPts val="4800"/>
              <a:buNone/>
              <a:defRPr sz="4800"/>
            </a:lvl4pPr>
            <a:lvl5pPr lvl="4" algn="ctr">
              <a:lnSpc>
                <a:spcPct val="100000"/>
              </a:lnSpc>
              <a:spcBef>
                <a:spcPts val="0"/>
              </a:spcBef>
              <a:spcAft>
                <a:spcPts val="0"/>
              </a:spcAft>
              <a:buSzPts val="4800"/>
              <a:buNone/>
              <a:defRPr sz="4800"/>
            </a:lvl5pPr>
            <a:lvl6pPr lvl="5" algn="ctr">
              <a:lnSpc>
                <a:spcPct val="100000"/>
              </a:lnSpc>
              <a:spcBef>
                <a:spcPts val="0"/>
              </a:spcBef>
              <a:spcAft>
                <a:spcPts val="0"/>
              </a:spcAft>
              <a:buSzPts val="4800"/>
              <a:buNone/>
              <a:defRPr sz="4800"/>
            </a:lvl6pPr>
            <a:lvl7pPr lvl="6" algn="ctr">
              <a:lnSpc>
                <a:spcPct val="100000"/>
              </a:lnSpc>
              <a:spcBef>
                <a:spcPts val="0"/>
              </a:spcBef>
              <a:spcAft>
                <a:spcPts val="0"/>
              </a:spcAft>
              <a:buSzPts val="4800"/>
              <a:buNone/>
              <a:defRPr sz="4800"/>
            </a:lvl7pPr>
            <a:lvl8pPr lvl="7" algn="ctr">
              <a:lnSpc>
                <a:spcPct val="100000"/>
              </a:lnSpc>
              <a:spcBef>
                <a:spcPts val="0"/>
              </a:spcBef>
              <a:spcAft>
                <a:spcPts val="0"/>
              </a:spcAft>
              <a:buSzPts val="4800"/>
              <a:buNone/>
              <a:defRPr sz="4800"/>
            </a:lvl8pPr>
            <a:lvl9pPr lvl="8" algn="ctr">
              <a:lnSpc>
                <a:spcPct val="100000"/>
              </a:lnSpc>
              <a:spcBef>
                <a:spcPts val="0"/>
              </a:spcBef>
              <a:spcAft>
                <a:spcPts val="0"/>
              </a:spcAft>
              <a:buSzPts val="4800"/>
              <a:buNone/>
              <a:defRPr sz="4800"/>
            </a:lvl9pPr>
          </a:lstStyle>
          <a:p/>
        </p:txBody>
      </p:sp>
      <p:sp>
        <p:nvSpPr>
          <p:cNvPr id="24" name="Google Shape;24;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10"/>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10"/>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p:txBody>
      </p:sp>
      <p:sp>
        <p:nvSpPr>
          <p:cNvPr id="28" name="Google Shape;28;p10"/>
          <p:cNvSpPr txBox="1"/>
          <p:nvPr>
            <p:ph idx="1" type="body"/>
          </p:nvPr>
        </p:nvSpPr>
        <p:spPr>
          <a:xfrm>
            <a:off x="387900" y="1489825"/>
            <a:ext cx="3999900" cy="30789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9" name="Google Shape;29;p10"/>
          <p:cNvSpPr txBox="1"/>
          <p:nvPr>
            <p:ph idx="2" type="body"/>
          </p:nvPr>
        </p:nvSpPr>
        <p:spPr>
          <a:xfrm>
            <a:off x="4756200" y="1489825"/>
            <a:ext cx="3999900" cy="30789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0" name="Google Shape;30;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1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p:txBody>
      </p:sp>
      <p:sp>
        <p:nvSpPr>
          <p:cNvPr id="33" name="Google Shape;33;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cxnSp>
        <p:nvCxnSpPr>
          <p:cNvPr id="35" name="Google Shape;35;p12"/>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12"/>
          <p:cNvSpPr txBox="1"/>
          <p:nvPr>
            <p:ph type="title"/>
          </p:nvPr>
        </p:nvSpPr>
        <p:spPr>
          <a:xfrm>
            <a:off x="3879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7" name="Google Shape;37;p12"/>
          <p:cNvSpPr txBox="1"/>
          <p:nvPr>
            <p:ph idx="1" type="body"/>
          </p:nvPr>
        </p:nvSpPr>
        <p:spPr>
          <a:xfrm>
            <a:off x="387900" y="1594025"/>
            <a:ext cx="2808000" cy="26811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8" name="Google Shape;38;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9" name="Shape 39"/>
        <p:cNvGrpSpPr/>
        <p:nvPr/>
      </p:nvGrpSpPr>
      <p:grpSpPr>
        <a:xfrm>
          <a:off x="0" y="0"/>
          <a:ext cx="0" cy="0"/>
          <a:chOff x="0" y="0"/>
          <a:chExt cx="0" cy="0"/>
        </a:xfrm>
      </p:grpSpPr>
      <p:sp>
        <p:nvSpPr>
          <p:cNvPr id="40" name="Google Shape;40;p13"/>
          <p:cNvSpPr txBox="1"/>
          <p:nvPr>
            <p:ph type="title"/>
          </p:nvPr>
        </p:nvSpPr>
        <p:spPr>
          <a:xfrm>
            <a:off x="490250" y="526350"/>
            <a:ext cx="56187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41" name="Google Shape;41;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14"/>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44" name="Google Shape;44;p14"/>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14"/>
          <p:cNvSpPr txBox="1"/>
          <p:nvPr>
            <p:ph type="title"/>
          </p:nvPr>
        </p:nvSpPr>
        <p:spPr>
          <a:xfrm>
            <a:off x="265500" y="1209075"/>
            <a:ext cx="4045200" cy="1506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3800"/>
              <a:buNone/>
              <a:defRPr sz="3800"/>
            </a:lvl1pPr>
            <a:lvl2pPr lvl="1" algn="ctr">
              <a:lnSpc>
                <a:spcPct val="100000"/>
              </a:lnSpc>
              <a:spcBef>
                <a:spcPts val="0"/>
              </a:spcBef>
              <a:spcAft>
                <a:spcPts val="0"/>
              </a:spcAft>
              <a:buSzPts val="3800"/>
              <a:buNone/>
              <a:defRPr sz="3800"/>
            </a:lvl2pPr>
            <a:lvl3pPr lvl="2" algn="ctr">
              <a:lnSpc>
                <a:spcPct val="100000"/>
              </a:lnSpc>
              <a:spcBef>
                <a:spcPts val="0"/>
              </a:spcBef>
              <a:spcAft>
                <a:spcPts val="0"/>
              </a:spcAft>
              <a:buSzPts val="3800"/>
              <a:buNone/>
              <a:defRPr sz="3800"/>
            </a:lvl3pPr>
            <a:lvl4pPr lvl="3" algn="ctr">
              <a:lnSpc>
                <a:spcPct val="100000"/>
              </a:lnSpc>
              <a:spcBef>
                <a:spcPts val="0"/>
              </a:spcBef>
              <a:spcAft>
                <a:spcPts val="0"/>
              </a:spcAft>
              <a:buSzPts val="3800"/>
              <a:buNone/>
              <a:defRPr sz="3800"/>
            </a:lvl4pPr>
            <a:lvl5pPr lvl="4" algn="ctr">
              <a:lnSpc>
                <a:spcPct val="100000"/>
              </a:lnSpc>
              <a:spcBef>
                <a:spcPts val="0"/>
              </a:spcBef>
              <a:spcAft>
                <a:spcPts val="0"/>
              </a:spcAft>
              <a:buSzPts val="3800"/>
              <a:buNone/>
              <a:defRPr sz="3800"/>
            </a:lvl5pPr>
            <a:lvl6pPr lvl="5" algn="ctr">
              <a:lnSpc>
                <a:spcPct val="100000"/>
              </a:lnSpc>
              <a:spcBef>
                <a:spcPts val="0"/>
              </a:spcBef>
              <a:spcAft>
                <a:spcPts val="0"/>
              </a:spcAft>
              <a:buSzPts val="3800"/>
              <a:buNone/>
              <a:defRPr sz="3800"/>
            </a:lvl6pPr>
            <a:lvl7pPr lvl="6" algn="ctr">
              <a:lnSpc>
                <a:spcPct val="100000"/>
              </a:lnSpc>
              <a:spcBef>
                <a:spcPts val="0"/>
              </a:spcBef>
              <a:spcAft>
                <a:spcPts val="0"/>
              </a:spcAft>
              <a:buSzPts val="3800"/>
              <a:buNone/>
              <a:defRPr sz="3800"/>
            </a:lvl7pPr>
            <a:lvl8pPr lvl="7" algn="ctr">
              <a:lnSpc>
                <a:spcPct val="100000"/>
              </a:lnSpc>
              <a:spcBef>
                <a:spcPts val="0"/>
              </a:spcBef>
              <a:spcAft>
                <a:spcPts val="0"/>
              </a:spcAft>
              <a:buSzPts val="3800"/>
              <a:buNone/>
              <a:defRPr sz="3800"/>
            </a:lvl8pPr>
            <a:lvl9pPr lvl="8" algn="ctr">
              <a:lnSpc>
                <a:spcPct val="100000"/>
              </a:lnSpc>
              <a:spcBef>
                <a:spcPts val="0"/>
              </a:spcBef>
              <a:spcAft>
                <a:spcPts val="0"/>
              </a:spcAft>
              <a:buSzPts val="3800"/>
              <a:buNone/>
              <a:defRPr sz="3800"/>
            </a:lvl9pPr>
          </a:lstStyle>
          <a:p/>
        </p:txBody>
      </p:sp>
      <p:sp>
        <p:nvSpPr>
          <p:cNvPr id="46" name="Google Shape;46;p14"/>
          <p:cNvSpPr txBox="1"/>
          <p:nvPr>
            <p:ph idx="1" type="subTitle"/>
          </p:nvPr>
        </p:nvSpPr>
        <p:spPr>
          <a:xfrm>
            <a:off x="265500" y="2769001"/>
            <a:ext cx="4045200" cy="13455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14"/>
          <p:cNvSpPr txBox="1"/>
          <p:nvPr>
            <p:ph idx="2" type="body"/>
          </p:nvPr>
        </p:nvSpPr>
        <p:spPr>
          <a:xfrm>
            <a:off x="4939500" y="724200"/>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48" name="Google Shape;48;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9" name="Shape 49"/>
        <p:cNvGrpSpPr/>
        <p:nvPr/>
      </p:nvGrpSpPr>
      <p:grpSpPr>
        <a:xfrm>
          <a:off x="0" y="0"/>
          <a:ext cx="0" cy="0"/>
          <a:chOff x="0" y="0"/>
          <a:chExt cx="0" cy="0"/>
        </a:xfrm>
      </p:grpSpPr>
      <p:sp>
        <p:nvSpPr>
          <p:cNvPr id="50" name="Google Shape;50;p15"/>
          <p:cNvSpPr txBox="1"/>
          <p:nvPr>
            <p:ph idx="1" type="body"/>
          </p:nvPr>
        </p:nvSpPr>
        <p:spPr>
          <a:xfrm>
            <a:off x="319500" y="4233725"/>
            <a:ext cx="5998800" cy="5988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rina">
    <p:bg>
      <p:bgPr>
        <a:solidFill>
          <a:schemeClr val="lt1"/>
        </a:solidFill>
      </p:bgPr>
    </p:bg>
    <p:spTree>
      <p:nvGrpSpPr>
        <p:cNvPr id="5" name="Shape 5"/>
        <p:cNvGrpSpPr/>
        <p:nvPr/>
      </p:nvGrpSpPr>
      <p:grpSpPr>
        <a:xfrm>
          <a:off x="0" y="0"/>
          <a:ext cx="0" cy="0"/>
          <a:chOff x="0" y="0"/>
          <a:chExt cx="0" cy="0"/>
        </a:xfrm>
      </p:grpSpPr>
      <p:sp>
        <p:nvSpPr>
          <p:cNvPr id="6" name="Google Shape;6;p6"/>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chemeClr val="dk1"/>
              </a:buClr>
              <a:buSzPts val="3000"/>
              <a:buFont typeface="Roboto Slab"/>
              <a:buNone/>
              <a:defRPr b="0" i="0" sz="3000" u="none" cap="none" strike="noStrike">
                <a:solidFill>
                  <a:schemeClr val="dk1"/>
                </a:solidFill>
                <a:latin typeface="Roboto Slab"/>
                <a:ea typeface="Roboto Slab"/>
                <a:cs typeface="Roboto Slab"/>
                <a:sym typeface="Roboto Slab"/>
              </a:defRPr>
            </a:lvl1pPr>
            <a:lvl2pPr lvl="1" marR="0" rtl="0" algn="l">
              <a:lnSpc>
                <a:spcPct val="100000"/>
              </a:lnSpc>
              <a:spcBef>
                <a:spcPts val="0"/>
              </a:spcBef>
              <a:spcAft>
                <a:spcPts val="0"/>
              </a:spcAft>
              <a:buClr>
                <a:schemeClr val="dk1"/>
              </a:buClr>
              <a:buSzPts val="3000"/>
              <a:buFont typeface="Roboto Slab"/>
              <a:buNone/>
              <a:defRPr b="0" i="0" sz="3000" u="none" cap="none" strike="noStrike">
                <a:solidFill>
                  <a:schemeClr val="dk1"/>
                </a:solidFill>
                <a:latin typeface="Roboto Slab"/>
                <a:ea typeface="Roboto Slab"/>
                <a:cs typeface="Roboto Slab"/>
                <a:sym typeface="Roboto Slab"/>
              </a:defRPr>
            </a:lvl2pPr>
            <a:lvl3pPr lvl="2" marR="0" rtl="0" algn="l">
              <a:lnSpc>
                <a:spcPct val="100000"/>
              </a:lnSpc>
              <a:spcBef>
                <a:spcPts val="0"/>
              </a:spcBef>
              <a:spcAft>
                <a:spcPts val="0"/>
              </a:spcAft>
              <a:buClr>
                <a:schemeClr val="dk1"/>
              </a:buClr>
              <a:buSzPts val="3000"/>
              <a:buFont typeface="Roboto Slab"/>
              <a:buNone/>
              <a:defRPr b="0" i="0" sz="3000" u="none" cap="none" strike="noStrike">
                <a:solidFill>
                  <a:schemeClr val="dk1"/>
                </a:solidFill>
                <a:latin typeface="Roboto Slab"/>
                <a:ea typeface="Roboto Slab"/>
                <a:cs typeface="Roboto Slab"/>
                <a:sym typeface="Roboto Slab"/>
              </a:defRPr>
            </a:lvl3pPr>
            <a:lvl4pPr lvl="3" marR="0" rtl="0" algn="l">
              <a:lnSpc>
                <a:spcPct val="100000"/>
              </a:lnSpc>
              <a:spcBef>
                <a:spcPts val="0"/>
              </a:spcBef>
              <a:spcAft>
                <a:spcPts val="0"/>
              </a:spcAft>
              <a:buClr>
                <a:schemeClr val="dk1"/>
              </a:buClr>
              <a:buSzPts val="3000"/>
              <a:buFont typeface="Roboto Slab"/>
              <a:buNone/>
              <a:defRPr b="0" i="0" sz="3000" u="none" cap="none" strike="noStrike">
                <a:solidFill>
                  <a:schemeClr val="dk1"/>
                </a:solidFill>
                <a:latin typeface="Roboto Slab"/>
                <a:ea typeface="Roboto Slab"/>
                <a:cs typeface="Roboto Slab"/>
                <a:sym typeface="Roboto Slab"/>
              </a:defRPr>
            </a:lvl4pPr>
            <a:lvl5pPr lvl="4" marR="0" rtl="0" algn="l">
              <a:lnSpc>
                <a:spcPct val="100000"/>
              </a:lnSpc>
              <a:spcBef>
                <a:spcPts val="0"/>
              </a:spcBef>
              <a:spcAft>
                <a:spcPts val="0"/>
              </a:spcAft>
              <a:buClr>
                <a:schemeClr val="dk1"/>
              </a:buClr>
              <a:buSzPts val="3000"/>
              <a:buFont typeface="Roboto Slab"/>
              <a:buNone/>
              <a:defRPr b="0" i="0" sz="3000" u="none" cap="none" strike="noStrike">
                <a:solidFill>
                  <a:schemeClr val="dk1"/>
                </a:solidFill>
                <a:latin typeface="Roboto Slab"/>
                <a:ea typeface="Roboto Slab"/>
                <a:cs typeface="Roboto Slab"/>
                <a:sym typeface="Roboto Slab"/>
              </a:defRPr>
            </a:lvl5pPr>
            <a:lvl6pPr lvl="5" marR="0" rtl="0" algn="l">
              <a:lnSpc>
                <a:spcPct val="100000"/>
              </a:lnSpc>
              <a:spcBef>
                <a:spcPts val="0"/>
              </a:spcBef>
              <a:spcAft>
                <a:spcPts val="0"/>
              </a:spcAft>
              <a:buClr>
                <a:schemeClr val="dk1"/>
              </a:buClr>
              <a:buSzPts val="3000"/>
              <a:buFont typeface="Roboto Slab"/>
              <a:buNone/>
              <a:defRPr b="0" i="0" sz="3000" u="none" cap="none" strike="noStrike">
                <a:solidFill>
                  <a:schemeClr val="dk1"/>
                </a:solidFill>
                <a:latin typeface="Roboto Slab"/>
                <a:ea typeface="Roboto Slab"/>
                <a:cs typeface="Roboto Slab"/>
                <a:sym typeface="Roboto Slab"/>
              </a:defRPr>
            </a:lvl6pPr>
            <a:lvl7pPr lvl="6" marR="0" rtl="0" algn="l">
              <a:lnSpc>
                <a:spcPct val="100000"/>
              </a:lnSpc>
              <a:spcBef>
                <a:spcPts val="0"/>
              </a:spcBef>
              <a:spcAft>
                <a:spcPts val="0"/>
              </a:spcAft>
              <a:buClr>
                <a:schemeClr val="dk1"/>
              </a:buClr>
              <a:buSzPts val="3000"/>
              <a:buFont typeface="Roboto Slab"/>
              <a:buNone/>
              <a:defRPr b="0" i="0" sz="3000" u="none" cap="none" strike="noStrike">
                <a:solidFill>
                  <a:schemeClr val="dk1"/>
                </a:solidFill>
                <a:latin typeface="Roboto Slab"/>
                <a:ea typeface="Roboto Slab"/>
                <a:cs typeface="Roboto Slab"/>
                <a:sym typeface="Roboto Slab"/>
              </a:defRPr>
            </a:lvl7pPr>
            <a:lvl8pPr lvl="7" marR="0" rtl="0" algn="l">
              <a:lnSpc>
                <a:spcPct val="100000"/>
              </a:lnSpc>
              <a:spcBef>
                <a:spcPts val="0"/>
              </a:spcBef>
              <a:spcAft>
                <a:spcPts val="0"/>
              </a:spcAft>
              <a:buClr>
                <a:schemeClr val="dk1"/>
              </a:buClr>
              <a:buSzPts val="3000"/>
              <a:buFont typeface="Roboto Slab"/>
              <a:buNone/>
              <a:defRPr b="0" i="0" sz="3000" u="none" cap="none" strike="noStrike">
                <a:solidFill>
                  <a:schemeClr val="dk1"/>
                </a:solidFill>
                <a:latin typeface="Roboto Slab"/>
                <a:ea typeface="Roboto Slab"/>
                <a:cs typeface="Roboto Slab"/>
                <a:sym typeface="Roboto Slab"/>
              </a:defRPr>
            </a:lvl8pPr>
            <a:lvl9pPr lvl="8" marR="0" rtl="0" algn="l">
              <a:lnSpc>
                <a:spcPct val="100000"/>
              </a:lnSpc>
              <a:spcBef>
                <a:spcPts val="0"/>
              </a:spcBef>
              <a:spcAft>
                <a:spcPts val="0"/>
              </a:spcAft>
              <a:buClr>
                <a:schemeClr val="dk1"/>
              </a:buClr>
              <a:buSzPts val="3000"/>
              <a:buFont typeface="Roboto Slab"/>
              <a:buNone/>
              <a:defRPr b="0" i="0" sz="3000" u="none" cap="none" strike="noStrike">
                <a:solidFill>
                  <a:schemeClr val="dk1"/>
                </a:solidFill>
                <a:latin typeface="Roboto Slab"/>
                <a:ea typeface="Roboto Slab"/>
                <a:cs typeface="Roboto Slab"/>
                <a:sym typeface="Roboto Slab"/>
              </a:defRPr>
            </a:lvl9pPr>
          </a:lstStyle>
          <a:p/>
        </p:txBody>
      </p:sp>
      <p:sp>
        <p:nvSpPr>
          <p:cNvPr id="7" name="Google Shape;7;p6"/>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1"/>
              </a:buClr>
              <a:buSzPts val="1800"/>
              <a:buFont typeface="Roboto"/>
              <a:buChar char="●"/>
              <a:defRPr b="0" i="0" sz="1800" u="none" cap="none" strike="noStrike">
                <a:solidFill>
                  <a:schemeClr val="dk1"/>
                </a:solidFill>
                <a:latin typeface="Roboto"/>
                <a:ea typeface="Roboto"/>
                <a:cs typeface="Roboto"/>
                <a:sym typeface="Roboto"/>
              </a:defRPr>
            </a:lvl1pPr>
            <a:lvl2pPr indent="-317500" lvl="1" marL="914400" marR="0" rtl="0" algn="l">
              <a:lnSpc>
                <a:spcPct val="115000"/>
              </a:lnSpc>
              <a:spcBef>
                <a:spcPts val="1600"/>
              </a:spcBef>
              <a:spcAft>
                <a:spcPts val="0"/>
              </a:spcAft>
              <a:buClr>
                <a:schemeClr val="dk1"/>
              </a:buClr>
              <a:buSzPts val="1400"/>
              <a:buFont typeface="Roboto"/>
              <a:buChar char="○"/>
              <a:defRPr b="0" i="0" sz="1400" u="none" cap="none" strike="noStrike">
                <a:solidFill>
                  <a:schemeClr val="dk1"/>
                </a:solidFill>
                <a:latin typeface="Roboto"/>
                <a:ea typeface="Roboto"/>
                <a:cs typeface="Roboto"/>
                <a:sym typeface="Roboto"/>
              </a:defRPr>
            </a:lvl2pPr>
            <a:lvl3pPr indent="-317500" lvl="2" marL="1371600" marR="0" rtl="0" algn="l">
              <a:lnSpc>
                <a:spcPct val="115000"/>
              </a:lnSpc>
              <a:spcBef>
                <a:spcPts val="1600"/>
              </a:spcBef>
              <a:spcAft>
                <a:spcPts val="0"/>
              </a:spcAft>
              <a:buClr>
                <a:schemeClr val="dk1"/>
              </a:buClr>
              <a:buSzPts val="1400"/>
              <a:buFont typeface="Roboto"/>
              <a:buChar char="■"/>
              <a:defRPr b="0" i="0" sz="1400" u="none" cap="none" strike="noStrike">
                <a:solidFill>
                  <a:schemeClr val="dk1"/>
                </a:solidFill>
                <a:latin typeface="Roboto"/>
                <a:ea typeface="Roboto"/>
                <a:cs typeface="Roboto"/>
                <a:sym typeface="Roboto"/>
              </a:defRPr>
            </a:lvl3pPr>
            <a:lvl4pPr indent="-317500" lvl="3" marL="1828800" marR="0" rtl="0" algn="l">
              <a:lnSpc>
                <a:spcPct val="115000"/>
              </a:lnSpc>
              <a:spcBef>
                <a:spcPts val="1600"/>
              </a:spcBef>
              <a:spcAft>
                <a:spcPts val="0"/>
              </a:spcAft>
              <a:buClr>
                <a:schemeClr val="dk1"/>
              </a:buClr>
              <a:buSzPts val="1400"/>
              <a:buFont typeface="Roboto"/>
              <a:buChar char="●"/>
              <a:defRPr b="0" i="0" sz="1400" u="none" cap="none" strike="noStrike">
                <a:solidFill>
                  <a:schemeClr val="dk1"/>
                </a:solidFill>
                <a:latin typeface="Roboto"/>
                <a:ea typeface="Roboto"/>
                <a:cs typeface="Roboto"/>
                <a:sym typeface="Roboto"/>
              </a:defRPr>
            </a:lvl4pPr>
            <a:lvl5pPr indent="-317500" lvl="4" marL="2286000" marR="0" rtl="0" algn="l">
              <a:lnSpc>
                <a:spcPct val="115000"/>
              </a:lnSpc>
              <a:spcBef>
                <a:spcPts val="1600"/>
              </a:spcBef>
              <a:spcAft>
                <a:spcPts val="0"/>
              </a:spcAft>
              <a:buClr>
                <a:schemeClr val="dk1"/>
              </a:buClr>
              <a:buSzPts val="1400"/>
              <a:buFont typeface="Roboto"/>
              <a:buChar char="○"/>
              <a:defRPr b="0" i="0" sz="1400" u="none" cap="none" strike="noStrike">
                <a:solidFill>
                  <a:schemeClr val="dk1"/>
                </a:solidFill>
                <a:latin typeface="Roboto"/>
                <a:ea typeface="Roboto"/>
                <a:cs typeface="Roboto"/>
                <a:sym typeface="Roboto"/>
              </a:defRPr>
            </a:lvl5pPr>
            <a:lvl6pPr indent="-317500" lvl="5" marL="2743200" marR="0" rtl="0" algn="l">
              <a:lnSpc>
                <a:spcPct val="115000"/>
              </a:lnSpc>
              <a:spcBef>
                <a:spcPts val="1600"/>
              </a:spcBef>
              <a:spcAft>
                <a:spcPts val="0"/>
              </a:spcAft>
              <a:buClr>
                <a:schemeClr val="dk1"/>
              </a:buClr>
              <a:buSzPts val="1400"/>
              <a:buFont typeface="Roboto"/>
              <a:buChar char="■"/>
              <a:defRPr b="0" i="0" sz="1400" u="none" cap="none" strike="noStrike">
                <a:solidFill>
                  <a:schemeClr val="dk1"/>
                </a:solidFill>
                <a:latin typeface="Roboto"/>
                <a:ea typeface="Roboto"/>
                <a:cs typeface="Roboto"/>
                <a:sym typeface="Roboto"/>
              </a:defRPr>
            </a:lvl6pPr>
            <a:lvl7pPr indent="-317500" lvl="6" marL="3200400" marR="0" rtl="0" algn="l">
              <a:lnSpc>
                <a:spcPct val="115000"/>
              </a:lnSpc>
              <a:spcBef>
                <a:spcPts val="1600"/>
              </a:spcBef>
              <a:spcAft>
                <a:spcPts val="0"/>
              </a:spcAft>
              <a:buClr>
                <a:schemeClr val="dk1"/>
              </a:buClr>
              <a:buSzPts val="1400"/>
              <a:buFont typeface="Roboto"/>
              <a:buChar char="●"/>
              <a:defRPr b="0" i="0" sz="1400" u="none" cap="none" strike="noStrike">
                <a:solidFill>
                  <a:schemeClr val="dk1"/>
                </a:solidFill>
                <a:latin typeface="Roboto"/>
                <a:ea typeface="Roboto"/>
                <a:cs typeface="Roboto"/>
                <a:sym typeface="Roboto"/>
              </a:defRPr>
            </a:lvl7pPr>
            <a:lvl8pPr indent="-317500" lvl="7" marL="3657600" marR="0" rtl="0" algn="l">
              <a:lnSpc>
                <a:spcPct val="115000"/>
              </a:lnSpc>
              <a:spcBef>
                <a:spcPts val="1600"/>
              </a:spcBef>
              <a:spcAft>
                <a:spcPts val="0"/>
              </a:spcAft>
              <a:buClr>
                <a:schemeClr val="dk1"/>
              </a:buClr>
              <a:buSzPts val="1400"/>
              <a:buFont typeface="Roboto"/>
              <a:buChar char="○"/>
              <a:defRPr b="0" i="0" sz="1400" u="none" cap="none" strike="noStrike">
                <a:solidFill>
                  <a:schemeClr val="dk1"/>
                </a:solidFill>
                <a:latin typeface="Roboto"/>
                <a:ea typeface="Roboto"/>
                <a:cs typeface="Roboto"/>
                <a:sym typeface="Roboto"/>
              </a:defRPr>
            </a:lvl8pPr>
            <a:lvl9pPr indent="-317500" lvl="8" marL="4114800" marR="0" rtl="0" algn="l">
              <a:lnSpc>
                <a:spcPct val="115000"/>
              </a:lnSpc>
              <a:spcBef>
                <a:spcPts val="1600"/>
              </a:spcBef>
              <a:spcAft>
                <a:spcPts val="1600"/>
              </a:spcAft>
              <a:buClr>
                <a:schemeClr val="dk1"/>
              </a:buClr>
              <a:buSzPts val="1400"/>
              <a:buFont typeface="Roboto"/>
              <a:buChar char="■"/>
              <a:defRPr b="0" i="0" sz="1400" u="none" cap="none" strike="noStrike">
                <a:solidFill>
                  <a:schemeClr val="dk1"/>
                </a:solidFill>
                <a:latin typeface="Roboto"/>
                <a:ea typeface="Roboto"/>
                <a:cs typeface="Roboto"/>
                <a:sym typeface="Roboto"/>
              </a:defRPr>
            </a:lvl9pPr>
          </a:lstStyle>
          <a:p/>
        </p:txBody>
      </p:sp>
      <p:sp>
        <p:nvSpPr>
          <p:cNvPr id="8" name="Google Shape;8;p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
          <p:cNvSpPr txBox="1"/>
          <p:nvPr>
            <p:ph type="ctrTitle"/>
          </p:nvPr>
        </p:nvSpPr>
        <p:spPr>
          <a:xfrm>
            <a:off x="1680302" y="1188925"/>
            <a:ext cx="5783400" cy="14574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4000"/>
              <a:buNone/>
            </a:pPr>
            <a:r>
              <a:rPr lang="en"/>
              <a:t>FAC Report</a:t>
            </a:r>
            <a:endParaRPr/>
          </a:p>
        </p:txBody>
      </p:sp>
      <p:sp>
        <p:nvSpPr>
          <p:cNvPr id="64" name="Google Shape;64;p1"/>
          <p:cNvSpPr txBox="1"/>
          <p:nvPr>
            <p:ph idx="1" type="subTitle"/>
          </p:nvPr>
        </p:nvSpPr>
        <p:spPr>
          <a:xfrm>
            <a:off x="1680302" y="3049450"/>
            <a:ext cx="5783400" cy="9090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400"/>
              <a:buNone/>
            </a:pPr>
            <a:r>
              <a:rPr lang="en"/>
              <a:t>Regular UMCS Board Meeting</a:t>
            </a:r>
            <a:endParaRPr/>
          </a:p>
          <a:p>
            <a:pPr indent="0" lvl="0" marL="0" rtl="0" algn="ctr">
              <a:lnSpc>
                <a:spcPct val="100000"/>
              </a:lnSpc>
              <a:spcBef>
                <a:spcPts val="0"/>
              </a:spcBef>
              <a:spcAft>
                <a:spcPts val="0"/>
              </a:spcAft>
              <a:buSzPts val="2400"/>
              <a:buNone/>
            </a:pPr>
            <a:r>
              <a:rPr lang="en"/>
              <a:t>February 25, 2022</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2"/>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000"/>
              <a:buNone/>
            </a:pPr>
            <a:r>
              <a:rPr lang="en"/>
              <a:t>FAC Meetings/Events</a:t>
            </a:r>
            <a:endParaRPr/>
          </a:p>
        </p:txBody>
      </p:sp>
      <p:sp>
        <p:nvSpPr>
          <p:cNvPr id="70" name="Google Shape;70;p2"/>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Char char="●"/>
            </a:pPr>
            <a:r>
              <a:rPr lang="en" sz="1900"/>
              <a:t>Recent:</a:t>
            </a:r>
            <a:endParaRPr sz="1900"/>
          </a:p>
          <a:p>
            <a:pPr indent="-317500" lvl="1" marL="914400" rtl="0" algn="l">
              <a:lnSpc>
                <a:spcPct val="115000"/>
              </a:lnSpc>
              <a:spcBef>
                <a:spcPts val="0"/>
              </a:spcBef>
              <a:spcAft>
                <a:spcPts val="0"/>
              </a:spcAft>
              <a:buSzPts val="1400"/>
              <a:buChar char="○"/>
            </a:pPr>
            <a:r>
              <a:rPr lang="en" sz="1900"/>
              <a:t>The FAC met on February 15th; topics included upcoming events, future planning for summer and fall events. Parents present expressed interest/concern about the potential lifting of the mask mandate and an interest in ways to support all students but specifically the middle school classes since their numbers are expected to rise next year. </a:t>
            </a:r>
            <a:endParaRPr sz="1900"/>
          </a:p>
          <a:p>
            <a:pPr indent="-349250" lvl="1" marL="914400" rtl="0" algn="l">
              <a:lnSpc>
                <a:spcPct val="115000"/>
              </a:lnSpc>
              <a:spcBef>
                <a:spcPts val="0"/>
              </a:spcBef>
              <a:spcAft>
                <a:spcPts val="0"/>
              </a:spcAft>
              <a:buSzPts val="1900"/>
              <a:buChar char="○"/>
            </a:pPr>
            <a:r>
              <a:rPr lang="en" sz="1900"/>
              <a:t>Kindness Week - thanks to Sita and Ms. Jess for making the week fun for students.</a:t>
            </a:r>
            <a:endParaRPr sz="1900"/>
          </a:p>
          <a:p>
            <a:pPr indent="0" lvl="0" marL="1371600" rtl="0" algn="l">
              <a:lnSpc>
                <a:spcPct val="115000"/>
              </a:lnSpc>
              <a:spcBef>
                <a:spcPts val="1600"/>
              </a:spcBef>
              <a:spcAft>
                <a:spcPts val="0"/>
              </a:spcAft>
              <a:buSzPts val="1800"/>
              <a:buNone/>
            </a:pPr>
            <a:r>
              <a:t/>
            </a:r>
            <a:endParaRPr sz="1900"/>
          </a:p>
          <a:p>
            <a:pPr indent="0" lvl="0" marL="457200" rtl="0" algn="l">
              <a:lnSpc>
                <a:spcPct val="115000"/>
              </a:lnSpc>
              <a:spcBef>
                <a:spcPts val="1600"/>
              </a:spcBef>
              <a:spcAft>
                <a:spcPts val="0"/>
              </a:spcAft>
              <a:buSzPts val="1800"/>
              <a:buNone/>
            </a:pPr>
            <a:r>
              <a:t/>
            </a:r>
            <a:endParaRPr sz="1900"/>
          </a:p>
          <a:p>
            <a:pPr indent="0" lvl="0" marL="457200" rtl="0" algn="l">
              <a:lnSpc>
                <a:spcPct val="115000"/>
              </a:lnSpc>
              <a:spcBef>
                <a:spcPts val="1600"/>
              </a:spcBef>
              <a:spcAft>
                <a:spcPts val="1600"/>
              </a:spcAft>
              <a:buSzPts val="18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3"/>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000"/>
              <a:buNone/>
            </a:pPr>
            <a:r>
              <a:rPr lang="en"/>
              <a:t>FAC Meetings/Events, continued</a:t>
            </a:r>
            <a:endParaRPr/>
          </a:p>
        </p:txBody>
      </p:sp>
      <p:sp>
        <p:nvSpPr>
          <p:cNvPr id="76" name="Google Shape;76;p3"/>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Autofit/>
          </a:bodyPr>
          <a:lstStyle/>
          <a:p>
            <a:pPr indent="-349250" lvl="0" marL="457200" rtl="0" algn="l">
              <a:lnSpc>
                <a:spcPct val="115000"/>
              </a:lnSpc>
              <a:spcBef>
                <a:spcPts val="0"/>
              </a:spcBef>
              <a:spcAft>
                <a:spcPts val="0"/>
              </a:spcAft>
              <a:buSzPts val="1900"/>
              <a:buChar char="●"/>
            </a:pPr>
            <a:r>
              <a:rPr lang="en" sz="1900"/>
              <a:t>Recent, continued</a:t>
            </a:r>
            <a:r>
              <a:rPr lang="en" sz="1900"/>
              <a:t>:</a:t>
            </a:r>
            <a:endParaRPr sz="1900"/>
          </a:p>
          <a:p>
            <a:pPr indent="-349250" lvl="1" marL="914400" rtl="0" algn="l">
              <a:lnSpc>
                <a:spcPct val="115000"/>
              </a:lnSpc>
              <a:spcBef>
                <a:spcPts val="0"/>
              </a:spcBef>
              <a:spcAft>
                <a:spcPts val="0"/>
              </a:spcAft>
              <a:buSzPts val="1900"/>
              <a:buChar char="○"/>
            </a:pPr>
            <a:r>
              <a:rPr lang="en" sz="1900"/>
              <a:t>Dr. Rogers-Ard’s 3rd parent session was on February 5th. It was well attended and sparked some conversations.</a:t>
            </a:r>
            <a:endParaRPr sz="1900"/>
          </a:p>
          <a:p>
            <a:pPr indent="-349250" lvl="0" marL="457200" rtl="0" algn="l">
              <a:spcBef>
                <a:spcPts val="0"/>
              </a:spcBef>
              <a:spcAft>
                <a:spcPts val="0"/>
              </a:spcAft>
              <a:buSzPts val="1900"/>
              <a:buChar char="●"/>
            </a:pPr>
            <a:r>
              <a:rPr lang="en" sz="1900"/>
              <a:t>Upcoming:</a:t>
            </a:r>
            <a:endParaRPr sz="1900"/>
          </a:p>
          <a:p>
            <a:pPr indent="-349250" lvl="1" marL="914400" rtl="0" algn="l">
              <a:lnSpc>
                <a:spcPct val="115000"/>
              </a:lnSpc>
              <a:spcBef>
                <a:spcPts val="0"/>
              </a:spcBef>
              <a:spcAft>
                <a:spcPts val="0"/>
              </a:spcAft>
              <a:buSzPts val="1900"/>
              <a:buChar char="○"/>
            </a:pPr>
            <a:r>
              <a:rPr lang="en" sz="1900"/>
              <a:t>Morning Coffee tomorrow, Feb 25th.</a:t>
            </a:r>
            <a:endParaRPr sz="1900"/>
          </a:p>
          <a:p>
            <a:pPr indent="-349250" lvl="1" marL="914400" rtl="0" algn="l">
              <a:lnSpc>
                <a:spcPct val="115000"/>
              </a:lnSpc>
              <a:spcBef>
                <a:spcPts val="0"/>
              </a:spcBef>
              <a:spcAft>
                <a:spcPts val="0"/>
              </a:spcAft>
              <a:buSzPts val="1900"/>
              <a:buChar char="○"/>
            </a:pPr>
            <a:r>
              <a:rPr lang="en" sz="1900"/>
              <a:t>FAC Meeting, mid-March</a:t>
            </a:r>
            <a:endParaRPr sz="1900"/>
          </a:p>
          <a:p>
            <a:pPr indent="-349250" lvl="1" marL="914400" rtl="0" algn="l">
              <a:lnSpc>
                <a:spcPct val="115000"/>
              </a:lnSpc>
              <a:spcBef>
                <a:spcPts val="0"/>
              </a:spcBef>
              <a:spcAft>
                <a:spcPts val="0"/>
              </a:spcAft>
              <a:buSzPts val="1900"/>
              <a:buChar char="○"/>
            </a:pPr>
            <a:r>
              <a:rPr lang="en" sz="1900"/>
              <a:t>Dr. Rogers-Ard final parent session: April 19th, 5:30pm</a:t>
            </a:r>
            <a:endParaRPr sz="1900"/>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4"/>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000"/>
              <a:buNone/>
            </a:pPr>
            <a:r>
              <a:rPr lang="en"/>
              <a:t>Fundraising Updates</a:t>
            </a:r>
            <a:endParaRPr/>
          </a:p>
        </p:txBody>
      </p:sp>
      <p:sp>
        <p:nvSpPr>
          <p:cNvPr id="82" name="Google Shape;82;p4"/>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Char char="●"/>
            </a:pPr>
            <a:r>
              <a:rPr lang="en"/>
              <a:t>Cards for a Cause raised around</a:t>
            </a:r>
            <a:r>
              <a:rPr lang="en"/>
              <a:t> $1000 </a:t>
            </a:r>
            <a:endParaRPr/>
          </a:p>
          <a:p>
            <a:pPr indent="-342900" lvl="0" marL="457200" rtl="0" algn="l">
              <a:lnSpc>
                <a:spcPct val="115000"/>
              </a:lnSpc>
              <a:spcBef>
                <a:spcPts val="0"/>
              </a:spcBef>
              <a:spcAft>
                <a:spcPts val="0"/>
              </a:spcAft>
              <a:buSzPts val="1800"/>
              <a:buChar char="●"/>
            </a:pPr>
            <a:r>
              <a:rPr lang="en"/>
              <a:t>Upcoming fundraiser</a:t>
            </a:r>
            <a:endParaRPr/>
          </a:p>
          <a:p>
            <a:pPr indent="-342900" lvl="1" marL="914400" rtl="0" algn="l">
              <a:lnSpc>
                <a:spcPct val="115000"/>
              </a:lnSpc>
              <a:spcBef>
                <a:spcPts val="0"/>
              </a:spcBef>
              <a:spcAft>
                <a:spcPts val="0"/>
              </a:spcAft>
              <a:buSzPts val="1800"/>
              <a:buChar char="○"/>
            </a:pPr>
            <a:r>
              <a:rPr lang="en" sz="1800"/>
              <a:t>Spring Auction:  details to come.</a:t>
            </a:r>
            <a:endParaRPr sz="1800"/>
          </a:p>
          <a:p>
            <a:pPr indent="-368300" lvl="1" marL="914400" rtl="0" algn="l">
              <a:lnSpc>
                <a:spcPct val="115000"/>
              </a:lnSpc>
              <a:spcBef>
                <a:spcPts val="0"/>
              </a:spcBef>
              <a:spcAft>
                <a:spcPts val="0"/>
              </a:spcAft>
              <a:buSzPts val="2200"/>
              <a:buChar char="○"/>
            </a:pPr>
            <a:r>
              <a:rPr lang="en" sz="1800"/>
              <a:t>Plant &amp; Bake sale:  April 23rd</a:t>
            </a:r>
            <a:endParaRPr sz="1800"/>
          </a:p>
          <a:p>
            <a:pPr indent="-368300" lvl="1" marL="914400" rtl="0" algn="l">
              <a:lnSpc>
                <a:spcPct val="115000"/>
              </a:lnSpc>
              <a:spcBef>
                <a:spcPts val="0"/>
              </a:spcBef>
              <a:spcAft>
                <a:spcPts val="0"/>
              </a:spcAft>
              <a:buSzPts val="2200"/>
              <a:buChar char="○"/>
            </a:pPr>
            <a:r>
              <a:rPr lang="en" sz="1800"/>
              <a:t>Move-a-thon: May 14th - Greg!</a:t>
            </a:r>
            <a:endParaRPr sz="1800"/>
          </a:p>
        </p:txBody>
      </p:sp>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