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10" autoAdjust="0"/>
  </p:normalViewPr>
  <p:slideViewPr>
    <p:cSldViewPr>
      <p:cViewPr varScale="1">
        <p:scale>
          <a:sx n="59" d="100"/>
          <a:sy n="59" d="100"/>
        </p:scale>
        <p:origin x="7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692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9FE4C8-8995-49D4-B8CC-12FAD9D93B2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CCB0A4-4A7C-4F3F-9FCA-52B1A70EE5F7}">
      <dgm:prSet phldrT="[Text]"/>
      <dgm:spPr/>
      <dgm:t>
        <a:bodyPr/>
        <a:lstStyle/>
        <a:p>
          <a:r>
            <a:rPr lang="en-US" dirty="0" smtClean="0"/>
            <a:t>We were</a:t>
          </a:r>
          <a:endParaRPr lang="en-US" dirty="0"/>
        </a:p>
      </dgm:t>
    </dgm:pt>
    <dgm:pt modelId="{520EE198-0344-43DB-A34B-D4C497A65A29}" type="parTrans" cxnId="{FA9458E4-3232-487C-9DAB-D9BA4BA93266}">
      <dgm:prSet/>
      <dgm:spPr/>
      <dgm:t>
        <a:bodyPr/>
        <a:lstStyle/>
        <a:p>
          <a:endParaRPr lang="en-US"/>
        </a:p>
      </dgm:t>
    </dgm:pt>
    <dgm:pt modelId="{828FEC96-7211-414C-937D-F9FF540CF6BC}" type="sibTrans" cxnId="{FA9458E4-3232-487C-9DAB-D9BA4BA93266}">
      <dgm:prSet/>
      <dgm:spPr/>
      <dgm:t>
        <a:bodyPr/>
        <a:lstStyle/>
        <a:p>
          <a:endParaRPr lang="en-US"/>
        </a:p>
      </dgm:t>
    </dgm:pt>
    <dgm:pt modelId="{E8BFC43E-0AA3-496E-9DD5-739B33878EF5}">
      <dgm:prSet phldrT="[Text]"/>
      <dgm:spPr/>
      <dgm:t>
        <a:bodyPr/>
        <a:lstStyle/>
        <a:p>
          <a:r>
            <a:rPr lang="en-US" dirty="0" smtClean="0"/>
            <a:t>Transactional</a:t>
          </a:r>
          <a:endParaRPr lang="en-US" dirty="0"/>
        </a:p>
      </dgm:t>
    </dgm:pt>
    <dgm:pt modelId="{EAD0828E-E100-420E-82AB-B1B9D5E86F9F}" type="parTrans" cxnId="{5BDEFCA0-3FD6-448A-81C0-B574296DAC8F}">
      <dgm:prSet/>
      <dgm:spPr/>
      <dgm:t>
        <a:bodyPr/>
        <a:lstStyle/>
        <a:p>
          <a:endParaRPr lang="en-US"/>
        </a:p>
      </dgm:t>
    </dgm:pt>
    <dgm:pt modelId="{A8C43972-D06C-4171-923B-8C3942A119BA}" type="sibTrans" cxnId="{5BDEFCA0-3FD6-448A-81C0-B574296DAC8F}">
      <dgm:prSet/>
      <dgm:spPr/>
      <dgm:t>
        <a:bodyPr/>
        <a:lstStyle/>
        <a:p>
          <a:endParaRPr lang="en-US"/>
        </a:p>
      </dgm:t>
    </dgm:pt>
    <dgm:pt modelId="{0E599393-673C-435B-822E-F22F3F0AEA23}">
      <dgm:prSet phldrT="[Text]"/>
      <dgm:spPr/>
      <dgm:t>
        <a:bodyPr/>
        <a:lstStyle/>
        <a:p>
          <a:r>
            <a:rPr lang="en-US" dirty="0" smtClean="0"/>
            <a:t>We went through</a:t>
          </a:r>
          <a:endParaRPr lang="en-US" dirty="0"/>
        </a:p>
      </dgm:t>
    </dgm:pt>
    <dgm:pt modelId="{3CEF858E-D0BB-4311-99FA-0C69B3A191AB}" type="parTrans" cxnId="{26CB9A16-1619-4D73-A743-0EE9971E0F65}">
      <dgm:prSet/>
      <dgm:spPr/>
      <dgm:t>
        <a:bodyPr/>
        <a:lstStyle/>
        <a:p>
          <a:endParaRPr lang="en-US"/>
        </a:p>
      </dgm:t>
    </dgm:pt>
    <dgm:pt modelId="{B235BB3D-A082-4AB5-87C8-E6332D4B9CF6}" type="sibTrans" cxnId="{26CB9A16-1619-4D73-A743-0EE9971E0F65}">
      <dgm:prSet/>
      <dgm:spPr/>
      <dgm:t>
        <a:bodyPr/>
        <a:lstStyle/>
        <a:p>
          <a:endParaRPr lang="en-US"/>
        </a:p>
      </dgm:t>
    </dgm:pt>
    <dgm:pt modelId="{C032EFC5-F8FC-4E92-85FB-8EC7C99C40CC}">
      <dgm:prSet phldrT="[Text]"/>
      <dgm:spPr/>
      <dgm:t>
        <a:bodyPr/>
        <a:lstStyle/>
        <a:p>
          <a:r>
            <a:rPr lang="en-US" dirty="0" smtClean="0"/>
            <a:t>Growth Spurt</a:t>
          </a:r>
          <a:endParaRPr lang="en-US" dirty="0"/>
        </a:p>
      </dgm:t>
    </dgm:pt>
    <dgm:pt modelId="{C6E03BC4-501B-4875-AA4E-2ED09ABA505F}" type="parTrans" cxnId="{7FD3234E-F213-49BF-8AC1-7EA1CD664A90}">
      <dgm:prSet/>
      <dgm:spPr/>
      <dgm:t>
        <a:bodyPr/>
        <a:lstStyle/>
        <a:p>
          <a:endParaRPr lang="en-US"/>
        </a:p>
      </dgm:t>
    </dgm:pt>
    <dgm:pt modelId="{D9840F08-055A-40ED-8AAD-08E396A39006}" type="sibTrans" cxnId="{7FD3234E-F213-49BF-8AC1-7EA1CD664A90}">
      <dgm:prSet/>
      <dgm:spPr/>
      <dgm:t>
        <a:bodyPr/>
        <a:lstStyle/>
        <a:p>
          <a:endParaRPr lang="en-US"/>
        </a:p>
      </dgm:t>
    </dgm:pt>
    <dgm:pt modelId="{AFA50759-5B39-430B-800A-23D4F8FBD048}">
      <dgm:prSet phldrT="[Text]"/>
      <dgm:spPr/>
      <dgm:t>
        <a:bodyPr/>
        <a:lstStyle/>
        <a:p>
          <a:r>
            <a:rPr lang="en-US" dirty="0" smtClean="0"/>
            <a:t>Needed to </a:t>
          </a:r>
          <a:endParaRPr lang="en-US" dirty="0"/>
        </a:p>
      </dgm:t>
    </dgm:pt>
    <dgm:pt modelId="{BCD42D64-70DD-483B-BF18-A5D9C9939CBA}" type="parTrans" cxnId="{A3D373CD-13BB-4D6F-82D8-BA7532F20BD9}">
      <dgm:prSet/>
      <dgm:spPr/>
      <dgm:t>
        <a:bodyPr/>
        <a:lstStyle/>
        <a:p>
          <a:endParaRPr lang="en-US"/>
        </a:p>
      </dgm:t>
    </dgm:pt>
    <dgm:pt modelId="{3522FFF3-9A8D-4CE3-8F83-D82174182DF6}" type="sibTrans" cxnId="{A3D373CD-13BB-4D6F-82D8-BA7532F20BD9}">
      <dgm:prSet/>
      <dgm:spPr/>
      <dgm:t>
        <a:bodyPr/>
        <a:lstStyle/>
        <a:p>
          <a:endParaRPr lang="en-US"/>
        </a:p>
      </dgm:t>
    </dgm:pt>
    <dgm:pt modelId="{F8B73F95-847B-402D-831E-C84A7CCEECAF}">
      <dgm:prSet phldrT="[Text]"/>
      <dgm:spPr/>
      <dgm:t>
        <a:bodyPr/>
        <a:lstStyle/>
        <a:p>
          <a:r>
            <a:rPr lang="en-US" dirty="0" smtClean="0"/>
            <a:t>Rethink HR</a:t>
          </a:r>
          <a:endParaRPr lang="en-US" dirty="0"/>
        </a:p>
      </dgm:t>
    </dgm:pt>
    <dgm:pt modelId="{915E7C6D-D0E5-4C9D-84A4-A417F097DB84}" type="sibTrans" cxnId="{07048514-E7CB-4A82-B6FD-F14D18BAFE05}">
      <dgm:prSet/>
      <dgm:spPr/>
      <dgm:t>
        <a:bodyPr/>
        <a:lstStyle/>
        <a:p>
          <a:endParaRPr lang="en-US"/>
        </a:p>
      </dgm:t>
    </dgm:pt>
    <dgm:pt modelId="{9AFE37DF-CE95-4416-8142-8E2EFBEFF2CA}" type="parTrans" cxnId="{07048514-E7CB-4A82-B6FD-F14D18BAFE05}">
      <dgm:prSet/>
      <dgm:spPr/>
      <dgm:t>
        <a:bodyPr/>
        <a:lstStyle/>
        <a:p>
          <a:endParaRPr lang="en-US"/>
        </a:p>
      </dgm:t>
    </dgm:pt>
    <dgm:pt modelId="{459E9D5C-9A8A-4333-BA84-5F4FF6ECEFE2}" type="pres">
      <dgm:prSet presAssocID="{099FE4C8-8995-49D4-B8CC-12FAD9D93B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2B428F-1455-494C-B621-B2313D74E536}" type="pres">
      <dgm:prSet presAssocID="{A7CCB0A4-4A7C-4F3F-9FCA-52B1A70EE5F7}" presName="composite" presStyleCnt="0"/>
      <dgm:spPr/>
    </dgm:pt>
    <dgm:pt modelId="{105CB8E1-EBC3-4B3C-B872-FED90915DF63}" type="pres">
      <dgm:prSet presAssocID="{A7CCB0A4-4A7C-4F3F-9FCA-52B1A70EE5F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F991B-AE25-4670-BC32-D1E807B554E3}" type="pres">
      <dgm:prSet presAssocID="{A7CCB0A4-4A7C-4F3F-9FCA-52B1A70EE5F7}" presName="descendantText" presStyleLbl="alignAcc1" presStyleIdx="0" presStyleCnt="3" custLinFactNeighborX="1484" custLinFactNeighborY="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55E37B-F32F-454A-BACB-EBE3D82FE20B}" type="pres">
      <dgm:prSet presAssocID="{828FEC96-7211-414C-937D-F9FF540CF6BC}" presName="sp" presStyleCnt="0"/>
      <dgm:spPr/>
    </dgm:pt>
    <dgm:pt modelId="{7E1AAB06-D674-45E6-B299-1E3A53CC0C59}" type="pres">
      <dgm:prSet presAssocID="{0E599393-673C-435B-822E-F22F3F0AEA23}" presName="composite" presStyleCnt="0"/>
      <dgm:spPr/>
    </dgm:pt>
    <dgm:pt modelId="{162E817B-AD3D-46D1-9ED1-17D5260520B3}" type="pres">
      <dgm:prSet presAssocID="{0E599393-673C-435B-822E-F22F3F0AEA2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C8E28-F904-44B7-92F3-C43B41897DB0}" type="pres">
      <dgm:prSet presAssocID="{0E599393-673C-435B-822E-F22F3F0AEA2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95EC6B-102B-43BC-B695-69D2019DAB3B}" type="pres">
      <dgm:prSet presAssocID="{B235BB3D-A082-4AB5-87C8-E6332D4B9CF6}" presName="sp" presStyleCnt="0"/>
      <dgm:spPr/>
    </dgm:pt>
    <dgm:pt modelId="{C9EA10AA-7090-4B1D-834F-35F73E5559BE}" type="pres">
      <dgm:prSet presAssocID="{AFA50759-5B39-430B-800A-23D4F8FBD048}" presName="composite" presStyleCnt="0"/>
      <dgm:spPr/>
    </dgm:pt>
    <dgm:pt modelId="{3C997490-E44A-4A8C-A5AD-449B58CFCFBD}" type="pres">
      <dgm:prSet presAssocID="{AFA50759-5B39-430B-800A-23D4F8FBD04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16193-3DC9-4D09-B2AB-A9AA596AEE58}" type="pres">
      <dgm:prSet presAssocID="{AFA50759-5B39-430B-800A-23D4F8FBD048}" presName="descendantText" presStyleLbl="alignAcc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6E5CC4-CC86-452D-9061-A276BAEE2343}" type="presOf" srcId="{099FE4C8-8995-49D4-B8CC-12FAD9D93B2B}" destId="{459E9D5C-9A8A-4333-BA84-5F4FF6ECEFE2}" srcOrd="0" destOrd="0" presId="urn:microsoft.com/office/officeart/2005/8/layout/chevron2"/>
    <dgm:cxn modelId="{26CB9A16-1619-4D73-A743-0EE9971E0F65}" srcId="{099FE4C8-8995-49D4-B8CC-12FAD9D93B2B}" destId="{0E599393-673C-435B-822E-F22F3F0AEA23}" srcOrd="1" destOrd="0" parTransId="{3CEF858E-D0BB-4311-99FA-0C69B3A191AB}" sibTransId="{B235BB3D-A082-4AB5-87C8-E6332D4B9CF6}"/>
    <dgm:cxn modelId="{7FD3234E-F213-49BF-8AC1-7EA1CD664A90}" srcId="{0E599393-673C-435B-822E-F22F3F0AEA23}" destId="{C032EFC5-F8FC-4E92-85FB-8EC7C99C40CC}" srcOrd="0" destOrd="0" parTransId="{C6E03BC4-501B-4875-AA4E-2ED09ABA505F}" sibTransId="{D9840F08-055A-40ED-8AAD-08E396A39006}"/>
    <dgm:cxn modelId="{07048514-E7CB-4A82-B6FD-F14D18BAFE05}" srcId="{AFA50759-5B39-430B-800A-23D4F8FBD048}" destId="{F8B73F95-847B-402D-831E-C84A7CCEECAF}" srcOrd="0" destOrd="0" parTransId="{9AFE37DF-CE95-4416-8142-8E2EFBEFF2CA}" sibTransId="{915E7C6D-D0E5-4C9D-84A4-A417F097DB84}"/>
    <dgm:cxn modelId="{B77E48D8-CBBB-438B-B641-A4DB938E2A5F}" type="presOf" srcId="{0E599393-673C-435B-822E-F22F3F0AEA23}" destId="{162E817B-AD3D-46D1-9ED1-17D5260520B3}" srcOrd="0" destOrd="0" presId="urn:microsoft.com/office/officeart/2005/8/layout/chevron2"/>
    <dgm:cxn modelId="{FA9458E4-3232-487C-9DAB-D9BA4BA93266}" srcId="{099FE4C8-8995-49D4-B8CC-12FAD9D93B2B}" destId="{A7CCB0A4-4A7C-4F3F-9FCA-52B1A70EE5F7}" srcOrd="0" destOrd="0" parTransId="{520EE198-0344-43DB-A34B-D4C497A65A29}" sibTransId="{828FEC96-7211-414C-937D-F9FF540CF6BC}"/>
    <dgm:cxn modelId="{0CFD25A9-7F87-4144-995B-5A64867FEB27}" type="presOf" srcId="{E8BFC43E-0AA3-496E-9DD5-739B33878EF5}" destId="{5A1F991B-AE25-4670-BC32-D1E807B554E3}" srcOrd="0" destOrd="0" presId="urn:microsoft.com/office/officeart/2005/8/layout/chevron2"/>
    <dgm:cxn modelId="{610AE895-7708-4691-BE6E-EEA0681B6F70}" type="presOf" srcId="{A7CCB0A4-4A7C-4F3F-9FCA-52B1A70EE5F7}" destId="{105CB8E1-EBC3-4B3C-B872-FED90915DF63}" srcOrd="0" destOrd="0" presId="urn:microsoft.com/office/officeart/2005/8/layout/chevron2"/>
    <dgm:cxn modelId="{456F69AE-80B4-4077-B017-8DB32AAADC0C}" type="presOf" srcId="{C032EFC5-F8FC-4E92-85FB-8EC7C99C40CC}" destId="{518C8E28-F904-44B7-92F3-C43B41897DB0}" srcOrd="0" destOrd="0" presId="urn:microsoft.com/office/officeart/2005/8/layout/chevron2"/>
    <dgm:cxn modelId="{5BDEFCA0-3FD6-448A-81C0-B574296DAC8F}" srcId="{A7CCB0A4-4A7C-4F3F-9FCA-52B1A70EE5F7}" destId="{E8BFC43E-0AA3-496E-9DD5-739B33878EF5}" srcOrd="0" destOrd="0" parTransId="{EAD0828E-E100-420E-82AB-B1B9D5E86F9F}" sibTransId="{A8C43972-D06C-4171-923B-8C3942A119BA}"/>
    <dgm:cxn modelId="{A3D373CD-13BB-4D6F-82D8-BA7532F20BD9}" srcId="{099FE4C8-8995-49D4-B8CC-12FAD9D93B2B}" destId="{AFA50759-5B39-430B-800A-23D4F8FBD048}" srcOrd="2" destOrd="0" parTransId="{BCD42D64-70DD-483B-BF18-A5D9C9939CBA}" sibTransId="{3522FFF3-9A8D-4CE3-8F83-D82174182DF6}"/>
    <dgm:cxn modelId="{6BDCC208-E1B5-41A3-B684-FD4064873DC4}" type="presOf" srcId="{F8B73F95-847B-402D-831E-C84A7CCEECAF}" destId="{4C716193-3DC9-4D09-B2AB-A9AA596AEE58}" srcOrd="0" destOrd="0" presId="urn:microsoft.com/office/officeart/2005/8/layout/chevron2"/>
    <dgm:cxn modelId="{2684597A-C715-4AB7-B059-A8E6295FD65F}" type="presOf" srcId="{AFA50759-5B39-430B-800A-23D4F8FBD048}" destId="{3C997490-E44A-4A8C-A5AD-449B58CFCFBD}" srcOrd="0" destOrd="0" presId="urn:microsoft.com/office/officeart/2005/8/layout/chevron2"/>
    <dgm:cxn modelId="{49FE75C7-A202-4820-B159-6E23A89070E3}" type="presParOf" srcId="{459E9D5C-9A8A-4333-BA84-5F4FF6ECEFE2}" destId="{232B428F-1455-494C-B621-B2313D74E536}" srcOrd="0" destOrd="0" presId="urn:microsoft.com/office/officeart/2005/8/layout/chevron2"/>
    <dgm:cxn modelId="{B90B1F0A-EF3C-4003-9983-10E0401A3439}" type="presParOf" srcId="{232B428F-1455-494C-B621-B2313D74E536}" destId="{105CB8E1-EBC3-4B3C-B872-FED90915DF63}" srcOrd="0" destOrd="0" presId="urn:microsoft.com/office/officeart/2005/8/layout/chevron2"/>
    <dgm:cxn modelId="{012FE58E-B64E-4D1F-957F-D6A9D4302F0C}" type="presParOf" srcId="{232B428F-1455-494C-B621-B2313D74E536}" destId="{5A1F991B-AE25-4670-BC32-D1E807B554E3}" srcOrd="1" destOrd="0" presId="urn:microsoft.com/office/officeart/2005/8/layout/chevron2"/>
    <dgm:cxn modelId="{C4292AC0-2F30-4CAC-AE89-3E5C34748E41}" type="presParOf" srcId="{459E9D5C-9A8A-4333-BA84-5F4FF6ECEFE2}" destId="{0D55E37B-F32F-454A-BACB-EBE3D82FE20B}" srcOrd="1" destOrd="0" presId="urn:microsoft.com/office/officeart/2005/8/layout/chevron2"/>
    <dgm:cxn modelId="{7E01AF96-C1C3-43DF-972F-BDA8432B2DE9}" type="presParOf" srcId="{459E9D5C-9A8A-4333-BA84-5F4FF6ECEFE2}" destId="{7E1AAB06-D674-45E6-B299-1E3A53CC0C59}" srcOrd="2" destOrd="0" presId="urn:microsoft.com/office/officeart/2005/8/layout/chevron2"/>
    <dgm:cxn modelId="{AA259BDD-B638-4DAC-8AF0-5D31AE5DCAF7}" type="presParOf" srcId="{7E1AAB06-D674-45E6-B299-1E3A53CC0C59}" destId="{162E817B-AD3D-46D1-9ED1-17D5260520B3}" srcOrd="0" destOrd="0" presId="urn:microsoft.com/office/officeart/2005/8/layout/chevron2"/>
    <dgm:cxn modelId="{72845F35-C308-4320-9A85-62885BB1057C}" type="presParOf" srcId="{7E1AAB06-D674-45E6-B299-1E3A53CC0C59}" destId="{518C8E28-F904-44B7-92F3-C43B41897DB0}" srcOrd="1" destOrd="0" presId="urn:microsoft.com/office/officeart/2005/8/layout/chevron2"/>
    <dgm:cxn modelId="{46CE5FEB-B2A5-4A06-B358-14378BBCCEFB}" type="presParOf" srcId="{459E9D5C-9A8A-4333-BA84-5F4FF6ECEFE2}" destId="{7B95EC6B-102B-43BC-B695-69D2019DAB3B}" srcOrd="3" destOrd="0" presId="urn:microsoft.com/office/officeart/2005/8/layout/chevron2"/>
    <dgm:cxn modelId="{15006373-2CE7-4099-B7A1-BA0A02649E57}" type="presParOf" srcId="{459E9D5C-9A8A-4333-BA84-5F4FF6ECEFE2}" destId="{C9EA10AA-7090-4B1D-834F-35F73E5559BE}" srcOrd="4" destOrd="0" presId="urn:microsoft.com/office/officeart/2005/8/layout/chevron2"/>
    <dgm:cxn modelId="{0722F68A-D97F-42EF-86C2-E668B1837DCE}" type="presParOf" srcId="{C9EA10AA-7090-4B1D-834F-35F73E5559BE}" destId="{3C997490-E44A-4A8C-A5AD-449B58CFCFBD}" srcOrd="0" destOrd="0" presId="urn:microsoft.com/office/officeart/2005/8/layout/chevron2"/>
    <dgm:cxn modelId="{B40B88E9-2987-4209-A819-8D64F1508481}" type="presParOf" srcId="{C9EA10AA-7090-4B1D-834F-35F73E5559BE}" destId="{4C716193-3DC9-4D09-B2AB-A9AA596AEE5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6E714D-E266-44EC-B045-3BA1D8C174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A1DCC8-DE03-4D5C-BE08-EF069EA55E20}">
      <dgm:prSet phldrT="[Text]"/>
      <dgm:spPr/>
      <dgm:t>
        <a:bodyPr/>
        <a:lstStyle/>
        <a:p>
          <a:r>
            <a:rPr lang="en-US" dirty="0" smtClean="0"/>
            <a:t>Recruitment and Retention</a:t>
          </a:r>
          <a:endParaRPr lang="en-US" dirty="0"/>
        </a:p>
      </dgm:t>
    </dgm:pt>
    <dgm:pt modelId="{07ABF54F-0949-428B-B520-D4E2A31190CE}" type="parTrans" cxnId="{02EDFE52-09E6-4A57-A442-E27B0BFED8E0}">
      <dgm:prSet/>
      <dgm:spPr/>
      <dgm:t>
        <a:bodyPr/>
        <a:lstStyle/>
        <a:p>
          <a:endParaRPr lang="en-US"/>
        </a:p>
      </dgm:t>
    </dgm:pt>
    <dgm:pt modelId="{3D9FBF37-BD7B-48BF-9B73-F4BFB65B2579}" type="sibTrans" cxnId="{02EDFE52-09E6-4A57-A442-E27B0BFED8E0}">
      <dgm:prSet/>
      <dgm:spPr/>
      <dgm:t>
        <a:bodyPr/>
        <a:lstStyle/>
        <a:p>
          <a:endParaRPr lang="en-US"/>
        </a:p>
      </dgm:t>
    </dgm:pt>
    <dgm:pt modelId="{EF7B9E5E-664A-4F32-A992-A4477930D99B}">
      <dgm:prSet phldrT="[Text]"/>
      <dgm:spPr/>
      <dgm:t>
        <a:bodyPr/>
        <a:lstStyle/>
        <a:p>
          <a:r>
            <a:rPr lang="en-US" dirty="0" smtClean="0"/>
            <a:t>Employee Relations	</a:t>
          </a:r>
          <a:endParaRPr lang="en-US" dirty="0"/>
        </a:p>
      </dgm:t>
    </dgm:pt>
    <dgm:pt modelId="{EC7AC8AA-3CFE-4839-8948-15E4F4B83CD1}" type="parTrans" cxnId="{11CA0CC8-836F-427B-A455-88711DE9EA78}">
      <dgm:prSet/>
      <dgm:spPr/>
      <dgm:t>
        <a:bodyPr/>
        <a:lstStyle/>
        <a:p>
          <a:endParaRPr lang="en-US"/>
        </a:p>
      </dgm:t>
    </dgm:pt>
    <dgm:pt modelId="{964C13E9-EC27-44D2-9D46-303337716DE0}" type="sibTrans" cxnId="{11CA0CC8-836F-427B-A455-88711DE9EA78}">
      <dgm:prSet/>
      <dgm:spPr/>
      <dgm:t>
        <a:bodyPr/>
        <a:lstStyle/>
        <a:p>
          <a:endParaRPr lang="en-US"/>
        </a:p>
      </dgm:t>
    </dgm:pt>
    <dgm:pt modelId="{FA06D097-CE3D-4121-BEC3-48FF1B05D6B2}">
      <dgm:prSet phldrT="[Text]"/>
      <dgm:spPr/>
      <dgm:t>
        <a:bodyPr/>
        <a:lstStyle/>
        <a:p>
          <a:r>
            <a:rPr lang="en-US" dirty="0" smtClean="0"/>
            <a:t>Benefits and Salary Administration</a:t>
          </a:r>
          <a:endParaRPr lang="en-US" dirty="0"/>
        </a:p>
      </dgm:t>
    </dgm:pt>
    <dgm:pt modelId="{C6F5B071-EE2E-4AD8-8624-C2B9B576CBBF}" type="parTrans" cxnId="{FF48C8C7-BB5B-428F-B9E8-0C15F478BA7B}">
      <dgm:prSet/>
      <dgm:spPr/>
      <dgm:t>
        <a:bodyPr/>
        <a:lstStyle/>
        <a:p>
          <a:endParaRPr lang="en-US"/>
        </a:p>
      </dgm:t>
    </dgm:pt>
    <dgm:pt modelId="{F64C7329-AF34-44CC-85CE-F889A190E802}" type="sibTrans" cxnId="{FF48C8C7-BB5B-428F-B9E8-0C15F478BA7B}">
      <dgm:prSet/>
      <dgm:spPr/>
      <dgm:t>
        <a:bodyPr/>
        <a:lstStyle/>
        <a:p>
          <a:endParaRPr lang="en-US"/>
        </a:p>
      </dgm:t>
    </dgm:pt>
    <dgm:pt modelId="{51D18AF6-0BC9-48D7-8DAC-76FA88917757}">
      <dgm:prSet phldrT="[Text]"/>
      <dgm:spPr/>
      <dgm:t>
        <a:bodyPr/>
        <a:lstStyle/>
        <a:p>
          <a:r>
            <a:rPr lang="en-US" dirty="0" smtClean="0"/>
            <a:t>Legal Compliance</a:t>
          </a:r>
          <a:endParaRPr lang="en-US" dirty="0"/>
        </a:p>
      </dgm:t>
    </dgm:pt>
    <dgm:pt modelId="{8AB81F02-1A75-45E8-A3B2-87CD793C6B15}" type="parTrans" cxnId="{9DC9129D-8E1A-4FA8-9F97-4BB87AB45CD2}">
      <dgm:prSet/>
      <dgm:spPr/>
      <dgm:t>
        <a:bodyPr/>
        <a:lstStyle/>
        <a:p>
          <a:endParaRPr lang="en-US"/>
        </a:p>
      </dgm:t>
    </dgm:pt>
    <dgm:pt modelId="{FAC96CBB-9E92-4D53-A439-51714FFB689D}" type="sibTrans" cxnId="{9DC9129D-8E1A-4FA8-9F97-4BB87AB45CD2}">
      <dgm:prSet/>
      <dgm:spPr/>
      <dgm:t>
        <a:bodyPr/>
        <a:lstStyle/>
        <a:p>
          <a:endParaRPr lang="en-US"/>
        </a:p>
      </dgm:t>
    </dgm:pt>
    <dgm:pt modelId="{0BBA4C09-6151-4164-A92B-43C16E992DE5}">
      <dgm:prSet phldrT="[Text]"/>
      <dgm:spPr/>
      <dgm:t>
        <a:bodyPr/>
        <a:lstStyle/>
        <a:p>
          <a:r>
            <a:rPr lang="en-US" dirty="0" smtClean="0"/>
            <a:t>Civil Rights Compliance</a:t>
          </a:r>
          <a:endParaRPr lang="en-US" dirty="0"/>
        </a:p>
      </dgm:t>
    </dgm:pt>
    <dgm:pt modelId="{8B911655-BB47-474C-96DE-70F416E9924C}" type="parTrans" cxnId="{AC0D842C-9AA9-4580-A1C8-7C2F001BDAAB}">
      <dgm:prSet/>
      <dgm:spPr/>
      <dgm:t>
        <a:bodyPr/>
        <a:lstStyle/>
        <a:p>
          <a:endParaRPr lang="en-US"/>
        </a:p>
      </dgm:t>
    </dgm:pt>
    <dgm:pt modelId="{022E4318-2E45-4135-9530-1F70CEE2579D}" type="sibTrans" cxnId="{AC0D842C-9AA9-4580-A1C8-7C2F001BDAAB}">
      <dgm:prSet/>
      <dgm:spPr/>
      <dgm:t>
        <a:bodyPr/>
        <a:lstStyle/>
        <a:p>
          <a:endParaRPr lang="en-US"/>
        </a:p>
      </dgm:t>
    </dgm:pt>
    <dgm:pt modelId="{8EADC268-F207-4AC8-9643-A9BF82615ABD}" type="pres">
      <dgm:prSet presAssocID="{FB6E714D-E266-44EC-B045-3BA1D8C174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6C005E-0868-47F9-A015-F1BB67F0BB31}" type="pres">
      <dgm:prSet presAssocID="{44A1DCC8-DE03-4D5C-BE08-EF069EA55E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BAB74-731F-4D74-8585-7E345A729F0B}" type="pres">
      <dgm:prSet presAssocID="{3D9FBF37-BD7B-48BF-9B73-F4BFB65B2579}" presName="sibTrans" presStyleCnt="0"/>
      <dgm:spPr/>
    </dgm:pt>
    <dgm:pt modelId="{252F898C-D33B-4BF0-B090-201AEFA7EB0C}" type="pres">
      <dgm:prSet presAssocID="{EF7B9E5E-664A-4F32-A992-A4477930D99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E3647-095A-40CB-BF23-06B38707D910}" type="pres">
      <dgm:prSet presAssocID="{964C13E9-EC27-44D2-9D46-303337716DE0}" presName="sibTrans" presStyleCnt="0"/>
      <dgm:spPr/>
    </dgm:pt>
    <dgm:pt modelId="{F391F5A7-77B1-4E1D-BA77-0565D986CB49}" type="pres">
      <dgm:prSet presAssocID="{FA06D097-CE3D-4121-BEC3-48FF1B05D6B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253846-DBB8-41DA-9EC4-A562433182E0}" type="pres">
      <dgm:prSet presAssocID="{F64C7329-AF34-44CC-85CE-F889A190E802}" presName="sibTrans" presStyleCnt="0"/>
      <dgm:spPr/>
    </dgm:pt>
    <dgm:pt modelId="{9BFF6EEC-3CF8-4C5E-ABD1-0706D93C9429}" type="pres">
      <dgm:prSet presAssocID="{51D18AF6-0BC9-48D7-8DAC-76FA8891775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1ED98-19DB-4CBE-B6A7-13586B1F2115}" type="pres">
      <dgm:prSet presAssocID="{FAC96CBB-9E92-4D53-A439-51714FFB689D}" presName="sibTrans" presStyleCnt="0"/>
      <dgm:spPr/>
    </dgm:pt>
    <dgm:pt modelId="{70B4AFDD-10F6-4347-BB6F-BEF506A73AF9}" type="pres">
      <dgm:prSet presAssocID="{0BBA4C09-6151-4164-A92B-43C16E992DE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7F4DF4-AFE9-4E4F-A595-7B8023470D5E}" type="presOf" srcId="{FB6E714D-E266-44EC-B045-3BA1D8C174B0}" destId="{8EADC268-F207-4AC8-9643-A9BF82615ABD}" srcOrd="0" destOrd="0" presId="urn:microsoft.com/office/officeart/2005/8/layout/default"/>
    <dgm:cxn modelId="{82C61C5C-9499-4675-9C87-74DF23802293}" type="presOf" srcId="{EF7B9E5E-664A-4F32-A992-A4477930D99B}" destId="{252F898C-D33B-4BF0-B090-201AEFA7EB0C}" srcOrd="0" destOrd="0" presId="urn:microsoft.com/office/officeart/2005/8/layout/default"/>
    <dgm:cxn modelId="{AC0D842C-9AA9-4580-A1C8-7C2F001BDAAB}" srcId="{FB6E714D-E266-44EC-B045-3BA1D8C174B0}" destId="{0BBA4C09-6151-4164-A92B-43C16E992DE5}" srcOrd="4" destOrd="0" parTransId="{8B911655-BB47-474C-96DE-70F416E9924C}" sibTransId="{022E4318-2E45-4135-9530-1F70CEE2579D}"/>
    <dgm:cxn modelId="{745DE722-9533-4AF3-8E53-35329EB6D34F}" type="presOf" srcId="{0BBA4C09-6151-4164-A92B-43C16E992DE5}" destId="{70B4AFDD-10F6-4347-BB6F-BEF506A73AF9}" srcOrd="0" destOrd="0" presId="urn:microsoft.com/office/officeart/2005/8/layout/default"/>
    <dgm:cxn modelId="{9DC9129D-8E1A-4FA8-9F97-4BB87AB45CD2}" srcId="{FB6E714D-E266-44EC-B045-3BA1D8C174B0}" destId="{51D18AF6-0BC9-48D7-8DAC-76FA88917757}" srcOrd="3" destOrd="0" parTransId="{8AB81F02-1A75-45E8-A3B2-87CD793C6B15}" sibTransId="{FAC96CBB-9E92-4D53-A439-51714FFB689D}"/>
    <dgm:cxn modelId="{97A4D4B0-D7D2-49D4-A773-AA962400295D}" type="presOf" srcId="{FA06D097-CE3D-4121-BEC3-48FF1B05D6B2}" destId="{F391F5A7-77B1-4E1D-BA77-0565D986CB49}" srcOrd="0" destOrd="0" presId="urn:microsoft.com/office/officeart/2005/8/layout/default"/>
    <dgm:cxn modelId="{2C4DAA67-0BA7-4361-BD7A-EF12E59CCDC5}" type="presOf" srcId="{44A1DCC8-DE03-4D5C-BE08-EF069EA55E20}" destId="{7D6C005E-0868-47F9-A015-F1BB67F0BB31}" srcOrd="0" destOrd="0" presId="urn:microsoft.com/office/officeart/2005/8/layout/default"/>
    <dgm:cxn modelId="{FF48C8C7-BB5B-428F-B9E8-0C15F478BA7B}" srcId="{FB6E714D-E266-44EC-B045-3BA1D8C174B0}" destId="{FA06D097-CE3D-4121-BEC3-48FF1B05D6B2}" srcOrd="2" destOrd="0" parTransId="{C6F5B071-EE2E-4AD8-8624-C2B9B576CBBF}" sibTransId="{F64C7329-AF34-44CC-85CE-F889A190E802}"/>
    <dgm:cxn modelId="{9D5890BF-734E-4E4D-A79B-713ED861D96D}" type="presOf" srcId="{51D18AF6-0BC9-48D7-8DAC-76FA88917757}" destId="{9BFF6EEC-3CF8-4C5E-ABD1-0706D93C9429}" srcOrd="0" destOrd="0" presId="urn:microsoft.com/office/officeart/2005/8/layout/default"/>
    <dgm:cxn modelId="{11CA0CC8-836F-427B-A455-88711DE9EA78}" srcId="{FB6E714D-E266-44EC-B045-3BA1D8C174B0}" destId="{EF7B9E5E-664A-4F32-A992-A4477930D99B}" srcOrd="1" destOrd="0" parTransId="{EC7AC8AA-3CFE-4839-8948-15E4F4B83CD1}" sibTransId="{964C13E9-EC27-44D2-9D46-303337716DE0}"/>
    <dgm:cxn modelId="{02EDFE52-09E6-4A57-A442-E27B0BFED8E0}" srcId="{FB6E714D-E266-44EC-B045-3BA1D8C174B0}" destId="{44A1DCC8-DE03-4D5C-BE08-EF069EA55E20}" srcOrd="0" destOrd="0" parTransId="{07ABF54F-0949-428B-B520-D4E2A31190CE}" sibTransId="{3D9FBF37-BD7B-48BF-9B73-F4BFB65B2579}"/>
    <dgm:cxn modelId="{2E67E611-0F8D-42F8-B47A-4A9088282B9A}" type="presParOf" srcId="{8EADC268-F207-4AC8-9643-A9BF82615ABD}" destId="{7D6C005E-0868-47F9-A015-F1BB67F0BB31}" srcOrd="0" destOrd="0" presId="urn:microsoft.com/office/officeart/2005/8/layout/default"/>
    <dgm:cxn modelId="{B6FDC828-4242-4051-A2F0-488639FABCCE}" type="presParOf" srcId="{8EADC268-F207-4AC8-9643-A9BF82615ABD}" destId="{FDFBAB74-731F-4D74-8585-7E345A729F0B}" srcOrd="1" destOrd="0" presId="urn:microsoft.com/office/officeart/2005/8/layout/default"/>
    <dgm:cxn modelId="{D4A9FBD7-1820-4175-8854-64C6F9E9E052}" type="presParOf" srcId="{8EADC268-F207-4AC8-9643-A9BF82615ABD}" destId="{252F898C-D33B-4BF0-B090-201AEFA7EB0C}" srcOrd="2" destOrd="0" presId="urn:microsoft.com/office/officeart/2005/8/layout/default"/>
    <dgm:cxn modelId="{D1B5D482-AB75-46D3-8C42-CA2BAA59CC13}" type="presParOf" srcId="{8EADC268-F207-4AC8-9643-A9BF82615ABD}" destId="{3C0E3647-095A-40CB-BF23-06B38707D910}" srcOrd="3" destOrd="0" presId="urn:microsoft.com/office/officeart/2005/8/layout/default"/>
    <dgm:cxn modelId="{4F568A12-BCD6-42CC-B216-44BA854103D5}" type="presParOf" srcId="{8EADC268-F207-4AC8-9643-A9BF82615ABD}" destId="{F391F5A7-77B1-4E1D-BA77-0565D986CB49}" srcOrd="4" destOrd="0" presId="urn:microsoft.com/office/officeart/2005/8/layout/default"/>
    <dgm:cxn modelId="{1D7CF313-5219-4B93-AC46-998909A80A73}" type="presParOf" srcId="{8EADC268-F207-4AC8-9643-A9BF82615ABD}" destId="{03253846-DBB8-41DA-9EC4-A562433182E0}" srcOrd="5" destOrd="0" presId="urn:microsoft.com/office/officeart/2005/8/layout/default"/>
    <dgm:cxn modelId="{82B41E76-763F-43FA-8D4E-5DE7DCA85BBC}" type="presParOf" srcId="{8EADC268-F207-4AC8-9643-A9BF82615ABD}" destId="{9BFF6EEC-3CF8-4C5E-ABD1-0706D93C9429}" srcOrd="6" destOrd="0" presId="urn:microsoft.com/office/officeart/2005/8/layout/default"/>
    <dgm:cxn modelId="{F5619C60-99F8-420C-BD0A-7BAD68B77E09}" type="presParOf" srcId="{8EADC268-F207-4AC8-9643-A9BF82615ABD}" destId="{3551ED98-19DB-4CBE-B6A7-13586B1F2115}" srcOrd="7" destOrd="0" presId="urn:microsoft.com/office/officeart/2005/8/layout/default"/>
    <dgm:cxn modelId="{C053F1D9-3FAA-4C1B-AEF3-D3698F06B627}" type="presParOf" srcId="{8EADC268-F207-4AC8-9643-A9BF82615ABD}" destId="{70B4AFDD-10F6-4347-BB6F-BEF506A73AF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0E550E-A089-4169-A1A9-13A9FD738D7F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7F74CA-0DA5-4A41-9078-CB4AF7B236B0}">
      <dgm:prSet phldrT="[Text]"/>
      <dgm:spPr/>
      <dgm:t>
        <a:bodyPr/>
        <a:lstStyle/>
        <a:p>
          <a:r>
            <a:rPr lang="en-US" dirty="0" smtClean="0"/>
            <a:t>People</a:t>
          </a:r>
          <a:endParaRPr lang="en-US" dirty="0"/>
        </a:p>
      </dgm:t>
    </dgm:pt>
    <dgm:pt modelId="{1176BEF3-231F-4CA3-AEB7-8FEA9AF1FA91}" type="parTrans" cxnId="{787487B2-703E-4802-A20D-E3CEE6EB75E0}">
      <dgm:prSet/>
      <dgm:spPr/>
      <dgm:t>
        <a:bodyPr/>
        <a:lstStyle/>
        <a:p>
          <a:endParaRPr lang="en-US"/>
        </a:p>
      </dgm:t>
    </dgm:pt>
    <dgm:pt modelId="{A07353C3-0A43-40F5-B750-939F88582E9D}" type="sibTrans" cxnId="{787487B2-703E-4802-A20D-E3CEE6EB75E0}">
      <dgm:prSet/>
      <dgm:spPr/>
      <dgm:t>
        <a:bodyPr/>
        <a:lstStyle/>
        <a:p>
          <a:endParaRPr lang="en-US"/>
        </a:p>
      </dgm:t>
    </dgm:pt>
    <dgm:pt modelId="{9AD57C4F-224C-46BC-9513-CCE50DB8B6A9}">
      <dgm:prSet phldrT="[Text]"/>
      <dgm:spPr/>
      <dgm:t>
        <a:bodyPr/>
        <a:lstStyle/>
        <a:p>
          <a:r>
            <a:rPr lang="en-US" dirty="0" smtClean="0"/>
            <a:t>Communication</a:t>
          </a:r>
          <a:endParaRPr lang="en-US" dirty="0"/>
        </a:p>
      </dgm:t>
    </dgm:pt>
    <dgm:pt modelId="{41153072-4FDA-4B10-99E5-3AFE0F859A88}" type="parTrans" cxnId="{19069A10-BCE9-47FD-AE3E-8BA6DA5A367F}">
      <dgm:prSet/>
      <dgm:spPr/>
      <dgm:t>
        <a:bodyPr/>
        <a:lstStyle/>
        <a:p>
          <a:endParaRPr lang="en-US"/>
        </a:p>
      </dgm:t>
    </dgm:pt>
    <dgm:pt modelId="{371AD58A-A332-4673-A706-3972C7EE2E5A}" type="sibTrans" cxnId="{19069A10-BCE9-47FD-AE3E-8BA6DA5A367F}">
      <dgm:prSet/>
      <dgm:spPr/>
      <dgm:t>
        <a:bodyPr/>
        <a:lstStyle/>
        <a:p>
          <a:endParaRPr lang="en-US"/>
        </a:p>
      </dgm:t>
    </dgm:pt>
    <dgm:pt modelId="{CF2686F0-BAAC-4A43-8C96-F696C304DA67}">
      <dgm:prSet phldrT="[Text]"/>
      <dgm:spPr/>
      <dgm:t>
        <a:bodyPr/>
        <a:lstStyle/>
        <a:p>
          <a:r>
            <a:rPr lang="en-US" dirty="0" smtClean="0"/>
            <a:t>Culture</a:t>
          </a:r>
          <a:endParaRPr lang="en-US" dirty="0"/>
        </a:p>
      </dgm:t>
    </dgm:pt>
    <dgm:pt modelId="{4C27C0E1-B39B-45D5-B2C1-33CCC2763B3D}" type="parTrans" cxnId="{A3491530-1066-442A-B99A-C5CE38D44CA8}">
      <dgm:prSet/>
      <dgm:spPr/>
      <dgm:t>
        <a:bodyPr/>
        <a:lstStyle/>
        <a:p>
          <a:endParaRPr lang="en-US"/>
        </a:p>
      </dgm:t>
    </dgm:pt>
    <dgm:pt modelId="{A1E53164-2497-4A48-830E-B44320FA0C76}" type="sibTrans" cxnId="{A3491530-1066-442A-B99A-C5CE38D44CA8}">
      <dgm:prSet/>
      <dgm:spPr/>
      <dgm:t>
        <a:bodyPr/>
        <a:lstStyle/>
        <a:p>
          <a:endParaRPr lang="en-US"/>
        </a:p>
      </dgm:t>
    </dgm:pt>
    <dgm:pt modelId="{C73098C4-FD6A-409E-B3CF-CE74101C36B8}">
      <dgm:prSet phldrT="[Text]"/>
      <dgm:spPr/>
      <dgm:t>
        <a:bodyPr/>
        <a:lstStyle/>
        <a:p>
          <a:r>
            <a:rPr lang="en-US" dirty="0" smtClean="0"/>
            <a:t>Employee Relations</a:t>
          </a:r>
          <a:endParaRPr lang="en-US" dirty="0"/>
        </a:p>
      </dgm:t>
    </dgm:pt>
    <dgm:pt modelId="{86564AC2-4B75-45CE-BD59-AEBE6747881D}" type="parTrans" cxnId="{6DD3EA79-85C2-4E80-8CAB-15E5D74859D6}">
      <dgm:prSet/>
      <dgm:spPr/>
      <dgm:t>
        <a:bodyPr/>
        <a:lstStyle/>
        <a:p>
          <a:endParaRPr lang="en-US"/>
        </a:p>
      </dgm:t>
    </dgm:pt>
    <dgm:pt modelId="{51415C78-5682-4097-8DC8-30AC19E2F41E}" type="sibTrans" cxnId="{6DD3EA79-85C2-4E80-8CAB-15E5D74859D6}">
      <dgm:prSet/>
      <dgm:spPr/>
      <dgm:t>
        <a:bodyPr/>
        <a:lstStyle/>
        <a:p>
          <a:endParaRPr lang="en-US"/>
        </a:p>
      </dgm:t>
    </dgm:pt>
    <dgm:pt modelId="{91BA5202-7FE8-44A6-9398-B43CC0D4FA47}">
      <dgm:prSet/>
      <dgm:spPr/>
      <dgm:t>
        <a:bodyPr/>
        <a:lstStyle/>
        <a:p>
          <a:r>
            <a:rPr lang="en-US" dirty="0" smtClean="0"/>
            <a:t>Recruitment and Retention</a:t>
          </a:r>
          <a:endParaRPr lang="en-US" dirty="0"/>
        </a:p>
      </dgm:t>
    </dgm:pt>
    <dgm:pt modelId="{13DD7AEB-8389-4BC3-9EC8-F7AE44E192AE}" type="parTrans" cxnId="{9B89C9C3-A1BC-4050-A410-02C9D82DF23B}">
      <dgm:prSet/>
      <dgm:spPr/>
      <dgm:t>
        <a:bodyPr/>
        <a:lstStyle/>
        <a:p>
          <a:endParaRPr lang="en-US"/>
        </a:p>
      </dgm:t>
    </dgm:pt>
    <dgm:pt modelId="{1C1D903F-52ED-4B1D-93EC-3A01C386FDC3}" type="sibTrans" cxnId="{9B89C9C3-A1BC-4050-A410-02C9D82DF23B}">
      <dgm:prSet/>
      <dgm:spPr/>
      <dgm:t>
        <a:bodyPr/>
        <a:lstStyle/>
        <a:p>
          <a:endParaRPr lang="en-US"/>
        </a:p>
      </dgm:t>
    </dgm:pt>
    <dgm:pt modelId="{21E7AD14-9711-4CBF-82F2-678285876611}" type="pres">
      <dgm:prSet presAssocID="{F40E550E-A089-4169-A1A9-13A9FD738D7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7A9814-F6EE-45E1-9B13-DA4ED3DDF720}" type="pres">
      <dgm:prSet presAssocID="{F40E550E-A089-4169-A1A9-13A9FD738D7F}" presName="radial" presStyleCnt="0">
        <dgm:presLayoutVars>
          <dgm:animLvl val="ctr"/>
        </dgm:presLayoutVars>
      </dgm:prSet>
      <dgm:spPr/>
    </dgm:pt>
    <dgm:pt modelId="{2ACF06A4-8B6B-447F-A2BF-DBABCEEBAE99}" type="pres">
      <dgm:prSet presAssocID="{957F74CA-0DA5-4A41-9078-CB4AF7B236B0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A970C74B-3AE5-4BFC-BB7F-3C3E1428EC31}" type="pres">
      <dgm:prSet presAssocID="{91BA5202-7FE8-44A6-9398-B43CC0D4FA47}" presName="node" presStyleLbl="vennNode1" presStyleIdx="1" presStyleCnt="5" custScaleY="100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B85B09-039F-4CD6-B0F3-5C96889D90B7}" type="pres">
      <dgm:prSet presAssocID="{9AD57C4F-224C-46BC-9513-CCE50DB8B6A9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86EED-7858-40F9-9562-3555AAFD6AC6}" type="pres">
      <dgm:prSet presAssocID="{CF2686F0-BAAC-4A43-8C96-F696C304DA67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A6B32-A2B8-411F-8A54-F34E8954CEE9}" type="pres">
      <dgm:prSet presAssocID="{C73098C4-FD6A-409E-B3CF-CE74101C36B8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7F6053-FB1E-4546-A1CD-9A18540B2406}" type="presOf" srcId="{C73098C4-FD6A-409E-B3CF-CE74101C36B8}" destId="{D28A6B32-A2B8-411F-8A54-F34E8954CEE9}" srcOrd="0" destOrd="0" presId="urn:microsoft.com/office/officeart/2005/8/layout/radial3"/>
    <dgm:cxn modelId="{9B89C9C3-A1BC-4050-A410-02C9D82DF23B}" srcId="{957F74CA-0DA5-4A41-9078-CB4AF7B236B0}" destId="{91BA5202-7FE8-44A6-9398-B43CC0D4FA47}" srcOrd="0" destOrd="0" parTransId="{13DD7AEB-8389-4BC3-9EC8-F7AE44E192AE}" sibTransId="{1C1D903F-52ED-4B1D-93EC-3A01C386FDC3}"/>
    <dgm:cxn modelId="{3F51F6B8-4039-4B98-9D38-D7A5AD106E3C}" type="presOf" srcId="{F40E550E-A089-4169-A1A9-13A9FD738D7F}" destId="{21E7AD14-9711-4CBF-82F2-678285876611}" srcOrd="0" destOrd="0" presId="urn:microsoft.com/office/officeart/2005/8/layout/radial3"/>
    <dgm:cxn modelId="{A3491530-1066-442A-B99A-C5CE38D44CA8}" srcId="{957F74CA-0DA5-4A41-9078-CB4AF7B236B0}" destId="{CF2686F0-BAAC-4A43-8C96-F696C304DA67}" srcOrd="2" destOrd="0" parTransId="{4C27C0E1-B39B-45D5-B2C1-33CCC2763B3D}" sibTransId="{A1E53164-2497-4A48-830E-B44320FA0C76}"/>
    <dgm:cxn modelId="{F3F5F90F-5114-4866-825D-7E5450A36274}" type="presOf" srcId="{CF2686F0-BAAC-4A43-8C96-F696C304DA67}" destId="{9B086EED-7858-40F9-9562-3555AAFD6AC6}" srcOrd="0" destOrd="0" presId="urn:microsoft.com/office/officeart/2005/8/layout/radial3"/>
    <dgm:cxn modelId="{19069A10-BCE9-47FD-AE3E-8BA6DA5A367F}" srcId="{957F74CA-0DA5-4A41-9078-CB4AF7B236B0}" destId="{9AD57C4F-224C-46BC-9513-CCE50DB8B6A9}" srcOrd="1" destOrd="0" parTransId="{41153072-4FDA-4B10-99E5-3AFE0F859A88}" sibTransId="{371AD58A-A332-4673-A706-3972C7EE2E5A}"/>
    <dgm:cxn modelId="{24045000-0D2A-4DDD-880E-65E6E2AD9D94}" type="presOf" srcId="{957F74CA-0DA5-4A41-9078-CB4AF7B236B0}" destId="{2ACF06A4-8B6B-447F-A2BF-DBABCEEBAE99}" srcOrd="0" destOrd="0" presId="urn:microsoft.com/office/officeart/2005/8/layout/radial3"/>
    <dgm:cxn modelId="{787487B2-703E-4802-A20D-E3CEE6EB75E0}" srcId="{F40E550E-A089-4169-A1A9-13A9FD738D7F}" destId="{957F74CA-0DA5-4A41-9078-CB4AF7B236B0}" srcOrd="0" destOrd="0" parTransId="{1176BEF3-231F-4CA3-AEB7-8FEA9AF1FA91}" sibTransId="{A07353C3-0A43-40F5-B750-939F88582E9D}"/>
    <dgm:cxn modelId="{7631E5A7-785C-449F-8A25-F1CEA61548D0}" type="presOf" srcId="{9AD57C4F-224C-46BC-9513-CCE50DB8B6A9}" destId="{A6B85B09-039F-4CD6-B0F3-5C96889D90B7}" srcOrd="0" destOrd="0" presId="urn:microsoft.com/office/officeart/2005/8/layout/radial3"/>
    <dgm:cxn modelId="{6DD3EA79-85C2-4E80-8CAB-15E5D74859D6}" srcId="{957F74CA-0DA5-4A41-9078-CB4AF7B236B0}" destId="{C73098C4-FD6A-409E-B3CF-CE74101C36B8}" srcOrd="3" destOrd="0" parTransId="{86564AC2-4B75-45CE-BD59-AEBE6747881D}" sibTransId="{51415C78-5682-4097-8DC8-30AC19E2F41E}"/>
    <dgm:cxn modelId="{36D74817-A689-4C0C-8847-BBFEC12041EC}" type="presOf" srcId="{91BA5202-7FE8-44A6-9398-B43CC0D4FA47}" destId="{A970C74B-3AE5-4BFC-BB7F-3C3E1428EC31}" srcOrd="0" destOrd="0" presId="urn:microsoft.com/office/officeart/2005/8/layout/radial3"/>
    <dgm:cxn modelId="{4521DDB9-934A-48E5-A90F-F23B6FE432D5}" type="presParOf" srcId="{21E7AD14-9711-4CBF-82F2-678285876611}" destId="{E87A9814-F6EE-45E1-9B13-DA4ED3DDF720}" srcOrd="0" destOrd="0" presId="urn:microsoft.com/office/officeart/2005/8/layout/radial3"/>
    <dgm:cxn modelId="{CDF6D935-1CE4-4651-B821-D0BDB50D7E6C}" type="presParOf" srcId="{E87A9814-F6EE-45E1-9B13-DA4ED3DDF720}" destId="{2ACF06A4-8B6B-447F-A2BF-DBABCEEBAE99}" srcOrd="0" destOrd="0" presId="urn:microsoft.com/office/officeart/2005/8/layout/radial3"/>
    <dgm:cxn modelId="{A209F5DD-DB63-4862-8647-C14AEBAA4147}" type="presParOf" srcId="{E87A9814-F6EE-45E1-9B13-DA4ED3DDF720}" destId="{A970C74B-3AE5-4BFC-BB7F-3C3E1428EC31}" srcOrd="1" destOrd="0" presId="urn:microsoft.com/office/officeart/2005/8/layout/radial3"/>
    <dgm:cxn modelId="{373C1D1E-1181-4BB2-8084-400C3E0CF678}" type="presParOf" srcId="{E87A9814-F6EE-45E1-9B13-DA4ED3DDF720}" destId="{A6B85B09-039F-4CD6-B0F3-5C96889D90B7}" srcOrd="2" destOrd="0" presId="urn:microsoft.com/office/officeart/2005/8/layout/radial3"/>
    <dgm:cxn modelId="{3FBF6212-E842-4EF7-834D-4F93606E6239}" type="presParOf" srcId="{E87A9814-F6EE-45E1-9B13-DA4ED3DDF720}" destId="{9B086EED-7858-40F9-9562-3555AAFD6AC6}" srcOrd="3" destOrd="0" presId="urn:microsoft.com/office/officeart/2005/8/layout/radial3"/>
    <dgm:cxn modelId="{4A9B9A13-F3D9-4ACC-8154-4C674802897E}" type="presParOf" srcId="{E87A9814-F6EE-45E1-9B13-DA4ED3DDF720}" destId="{D28A6B32-A2B8-411F-8A54-F34E8954CEE9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CB8E1-EBC3-4B3C-B872-FED90915DF63}">
      <dsp:nvSpPr>
        <dsp:cNvPr id="0" name=""/>
        <dsp:cNvSpPr/>
      </dsp:nvSpPr>
      <dsp:spPr>
        <a:xfrm rot="5400000">
          <a:off x="-229235" y="229746"/>
          <a:ext cx="1528236" cy="10697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We were</a:t>
          </a:r>
          <a:endParaRPr lang="en-US" sz="1500" kern="1200" dirty="0"/>
        </a:p>
      </dsp:txBody>
      <dsp:txXfrm rot="-5400000">
        <a:off x="1" y="535394"/>
        <a:ext cx="1069765" cy="458471"/>
      </dsp:txXfrm>
    </dsp:sp>
    <dsp:sp modelId="{5A1F991B-AE25-4670-BC32-D1E807B554E3}">
      <dsp:nvSpPr>
        <dsp:cNvPr id="0" name=""/>
        <dsp:cNvSpPr/>
      </dsp:nvSpPr>
      <dsp:spPr>
        <a:xfrm rot="5400000">
          <a:off x="3394032" y="-2319792"/>
          <a:ext cx="993353" cy="56418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Transactional</a:t>
          </a:r>
          <a:endParaRPr lang="en-US" sz="4000" kern="1200" dirty="0"/>
        </a:p>
      </dsp:txBody>
      <dsp:txXfrm rot="-5400000">
        <a:off x="1069765" y="52966"/>
        <a:ext cx="5593397" cy="896371"/>
      </dsp:txXfrm>
    </dsp:sp>
    <dsp:sp modelId="{162E817B-AD3D-46D1-9ED1-17D5260520B3}">
      <dsp:nvSpPr>
        <dsp:cNvPr id="0" name=""/>
        <dsp:cNvSpPr/>
      </dsp:nvSpPr>
      <dsp:spPr>
        <a:xfrm rot="5400000">
          <a:off x="-229235" y="1562857"/>
          <a:ext cx="1528236" cy="10697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We went through</a:t>
          </a:r>
          <a:endParaRPr lang="en-US" sz="1500" kern="1200" dirty="0"/>
        </a:p>
      </dsp:txBody>
      <dsp:txXfrm rot="-5400000">
        <a:off x="1" y="1868505"/>
        <a:ext cx="1069765" cy="458471"/>
      </dsp:txXfrm>
    </dsp:sp>
    <dsp:sp modelId="{518C8E28-F904-44B7-92F3-C43B41897DB0}">
      <dsp:nvSpPr>
        <dsp:cNvPr id="0" name=""/>
        <dsp:cNvSpPr/>
      </dsp:nvSpPr>
      <dsp:spPr>
        <a:xfrm rot="5400000">
          <a:off x="3394032" y="-990645"/>
          <a:ext cx="993353" cy="56418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Growth Spurt</a:t>
          </a:r>
          <a:endParaRPr lang="en-US" sz="4000" kern="1200" dirty="0"/>
        </a:p>
      </dsp:txBody>
      <dsp:txXfrm rot="-5400000">
        <a:off x="1069765" y="1382113"/>
        <a:ext cx="5593397" cy="896371"/>
      </dsp:txXfrm>
    </dsp:sp>
    <dsp:sp modelId="{3C997490-E44A-4A8C-A5AD-449B58CFCFBD}">
      <dsp:nvSpPr>
        <dsp:cNvPr id="0" name=""/>
        <dsp:cNvSpPr/>
      </dsp:nvSpPr>
      <dsp:spPr>
        <a:xfrm rot="5400000">
          <a:off x="-229235" y="2895968"/>
          <a:ext cx="1528236" cy="10697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Needed to </a:t>
          </a:r>
          <a:endParaRPr lang="en-US" sz="1500" kern="1200" dirty="0"/>
        </a:p>
      </dsp:txBody>
      <dsp:txXfrm rot="-5400000">
        <a:off x="1" y="3201616"/>
        <a:ext cx="1069765" cy="458471"/>
      </dsp:txXfrm>
    </dsp:sp>
    <dsp:sp modelId="{4C716193-3DC9-4D09-B2AB-A9AA596AEE58}">
      <dsp:nvSpPr>
        <dsp:cNvPr id="0" name=""/>
        <dsp:cNvSpPr/>
      </dsp:nvSpPr>
      <dsp:spPr>
        <a:xfrm rot="5400000">
          <a:off x="3394032" y="342466"/>
          <a:ext cx="993353" cy="56418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Rethink HR</a:t>
          </a:r>
          <a:endParaRPr lang="en-US" sz="4000" kern="1200" dirty="0"/>
        </a:p>
      </dsp:txBody>
      <dsp:txXfrm rot="-5400000">
        <a:off x="1069765" y="2715225"/>
        <a:ext cx="5593397" cy="896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C005E-0868-47F9-A015-F1BB67F0BB31}">
      <dsp:nvSpPr>
        <dsp:cNvPr id="0" name=""/>
        <dsp:cNvSpPr/>
      </dsp:nvSpPr>
      <dsp:spPr>
        <a:xfrm>
          <a:off x="0" y="734516"/>
          <a:ext cx="2097484" cy="1258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Recruitment and Retention</a:t>
          </a:r>
          <a:endParaRPr lang="en-US" sz="2200" kern="1200" dirty="0"/>
        </a:p>
      </dsp:txBody>
      <dsp:txXfrm>
        <a:off x="0" y="734516"/>
        <a:ext cx="2097484" cy="1258490"/>
      </dsp:txXfrm>
    </dsp:sp>
    <dsp:sp modelId="{252F898C-D33B-4BF0-B090-201AEFA7EB0C}">
      <dsp:nvSpPr>
        <dsp:cNvPr id="0" name=""/>
        <dsp:cNvSpPr/>
      </dsp:nvSpPr>
      <dsp:spPr>
        <a:xfrm>
          <a:off x="2307232" y="734516"/>
          <a:ext cx="2097484" cy="1258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Employee Relations	</a:t>
          </a:r>
          <a:endParaRPr lang="en-US" sz="2200" kern="1200" dirty="0"/>
        </a:p>
      </dsp:txBody>
      <dsp:txXfrm>
        <a:off x="2307232" y="734516"/>
        <a:ext cx="2097484" cy="1258490"/>
      </dsp:txXfrm>
    </dsp:sp>
    <dsp:sp modelId="{F391F5A7-77B1-4E1D-BA77-0565D986CB49}">
      <dsp:nvSpPr>
        <dsp:cNvPr id="0" name=""/>
        <dsp:cNvSpPr/>
      </dsp:nvSpPr>
      <dsp:spPr>
        <a:xfrm>
          <a:off x="4614465" y="734516"/>
          <a:ext cx="2097484" cy="1258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Benefits and Salary Administration</a:t>
          </a:r>
          <a:endParaRPr lang="en-US" sz="2200" kern="1200" dirty="0"/>
        </a:p>
      </dsp:txBody>
      <dsp:txXfrm>
        <a:off x="4614465" y="734516"/>
        <a:ext cx="2097484" cy="1258490"/>
      </dsp:txXfrm>
    </dsp:sp>
    <dsp:sp modelId="{9BFF6EEC-3CF8-4C5E-ABD1-0706D93C9429}">
      <dsp:nvSpPr>
        <dsp:cNvPr id="0" name=""/>
        <dsp:cNvSpPr/>
      </dsp:nvSpPr>
      <dsp:spPr>
        <a:xfrm>
          <a:off x="1153616" y="2202755"/>
          <a:ext cx="2097484" cy="1258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Legal Compliance</a:t>
          </a:r>
          <a:endParaRPr lang="en-US" sz="2200" kern="1200" dirty="0"/>
        </a:p>
      </dsp:txBody>
      <dsp:txXfrm>
        <a:off x="1153616" y="2202755"/>
        <a:ext cx="2097484" cy="1258490"/>
      </dsp:txXfrm>
    </dsp:sp>
    <dsp:sp modelId="{70B4AFDD-10F6-4347-BB6F-BEF506A73AF9}">
      <dsp:nvSpPr>
        <dsp:cNvPr id="0" name=""/>
        <dsp:cNvSpPr/>
      </dsp:nvSpPr>
      <dsp:spPr>
        <a:xfrm>
          <a:off x="3460849" y="2202755"/>
          <a:ext cx="2097484" cy="1258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Civil Rights Compliance</a:t>
          </a:r>
          <a:endParaRPr lang="en-US" sz="2200" kern="1200" dirty="0"/>
        </a:p>
      </dsp:txBody>
      <dsp:txXfrm>
        <a:off x="3460849" y="2202755"/>
        <a:ext cx="2097484" cy="1258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F06A4-8B6B-447F-A2BF-DBABCEEBAE99}">
      <dsp:nvSpPr>
        <dsp:cNvPr id="0" name=""/>
        <dsp:cNvSpPr/>
      </dsp:nvSpPr>
      <dsp:spPr>
        <a:xfrm>
          <a:off x="2597348" y="1187911"/>
          <a:ext cx="2958703" cy="295870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People</a:t>
          </a:r>
          <a:endParaRPr lang="en-US" sz="4500" kern="1200" dirty="0"/>
        </a:p>
      </dsp:txBody>
      <dsp:txXfrm>
        <a:off x="3030640" y="1621203"/>
        <a:ext cx="2092119" cy="2092119"/>
      </dsp:txXfrm>
    </dsp:sp>
    <dsp:sp modelId="{A970C74B-3AE5-4BFC-BB7F-3C3E1428EC31}">
      <dsp:nvSpPr>
        <dsp:cNvPr id="0" name=""/>
        <dsp:cNvSpPr/>
      </dsp:nvSpPr>
      <dsp:spPr>
        <a:xfrm>
          <a:off x="3337024" y="265"/>
          <a:ext cx="1479351" cy="14804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Recruitment and Retention</a:t>
          </a:r>
          <a:endParaRPr lang="en-US" sz="1000" kern="1200" dirty="0"/>
        </a:p>
      </dsp:txBody>
      <dsp:txXfrm>
        <a:off x="3553670" y="217065"/>
        <a:ext cx="1046059" cy="1046801"/>
      </dsp:txXfrm>
    </dsp:sp>
    <dsp:sp modelId="{A6B85B09-039F-4CD6-B0F3-5C96889D90B7}">
      <dsp:nvSpPr>
        <dsp:cNvPr id="0" name=""/>
        <dsp:cNvSpPr/>
      </dsp:nvSpPr>
      <dsp:spPr>
        <a:xfrm>
          <a:off x="5263820" y="1927586"/>
          <a:ext cx="1479351" cy="14793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Communication</a:t>
          </a:r>
          <a:endParaRPr lang="en-US" sz="1000" kern="1200" dirty="0"/>
        </a:p>
      </dsp:txBody>
      <dsp:txXfrm>
        <a:off x="5480466" y="2144232"/>
        <a:ext cx="1046059" cy="1046059"/>
      </dsp:txXfrm>
    </dsp:sp>
    <dsp:sp modelId="{9B086EED-7858-40F9-9562-3555AAFD6AC6}">
      <dsp:nvSpPr>
        <dsp:cNvPr id="0" name=""/>
        <dsp:cNvSpPr/>
      </dsp:nvSpPr>
      <dsp:spPr>
        <a:xfrm>
          <a:off x="3337024" y="3854382"/>
          <a:ext cx="1479351" cy="14793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Culture</a:t>
          </a:r>
          <a:endParaRPr lang="en-US" sz="1000" kern="1200" dirty="0"/>
        </a:p>
      </dsp:txBody>
      <dsp:txXfrm>
        <a:off x="3553670" y="4071028"/>
        <a:ext cx="1046059" cy="1046059"/>
      </dsp:txXfrm>
    </dsp:sp>
    <dsp:sp modelId="{D28A6B32-A2B8-411F-8A54-F34E8954CEE9}">
      <dsp:nvSpPr>
        <dsp:cNvPr id="0" name=""/>
        <dsp:cNvSpPr/>
      </dsp:nvSpPr>
      <dsp:spPr>
        <a:xfrm>
          <a:off x="1410228" y="1927586"/>
          <a:ext cx="1479351" cy="14793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Employee Relations</a:t>
          </a:r>
          <a:endParaRPr lang="en-US" sz="1000" kern="1200" dirty="0"/>
        </a:p>
      </dsp:txBody>
      <dsp:txXfrm>
        <a:off x="1626874" y="2144232"/>
        <a:ext cx="1046059" cy="1046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CAD961F-3E42-4FAB-8AB3-20EC70F75D8B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EAECCC2-4BA3-4896-8244-016D1CB58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3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8182" y="4473892"/>
            <a:ext cx="5505450" cy="428910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ECCC2-4BA3-4896-8244-016D1CB58A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85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ECCC2-4BA3-4896-8244-016D1CB58A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09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8182" y="4343400"/>
            <a:ext cx="5495924" cy="4876800"/>
          </a:xfrm>
        </p:spPr>
        <p:txBody>
          <a:bodyPr/>
          <a:lstStyle/>
          <a:p>
            <a:pPr marL="173336" indent="-173336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ECCC2-4BA3-4896-8244-016D1CB58A2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73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45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ECCC2-4BA3-4896-8244-016D1CB58A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4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ECCC2-4BA3-4896-8244-016D1CB58A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4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4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62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46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40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42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9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473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524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7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3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3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3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2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8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98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11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7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B9FC568-5CB8-4A9C-9255-C2FE32565D93}" type="datetimeFigureOut">
              <a:rPr lang="en-US" smtClean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7E992-1446-4A96-8AC6-524D6D31F3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8322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696200" cy="43434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Adobe Garamond Pro Bold" pitchFamily="18" charset="0"/>
              </a:rPr>
              <a:t/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Adobe Garamond Pro Bold" pitchFamily="18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Adobe Garamond Pro Bold" pitchFamily="18" charset="0"/>
              </a:rPr>
              <a:t/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Adobe Garamond Pro Bold" pitchFamily="18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Adobe Garamond Pro Bold" pitchFamily="18" charset="0"/>
              </a:rPr>
              <a:t>                                  </a:t>
            </a: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Adobe Garamond Pro" panose="02020502060506020403" pitchFamily="18" charset="0"/>
              </a:rPr>
              <a:t>Human Resources Strategic Update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Adobe Garamond Pro" panose="02020502060506020403" pitchFamily="18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Adobe Garamond Pro Bold" pitchFamily="18" charset="0"/>
              </a:rPr>
              <a:t/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Adobe Garamond Pro Bold" pitchFamily="18" charset="0"/>
              </a:rPr>
            </a:br>
            <a:r>
              <a:rPr lang="en-US" sz="5300" b="1" dirty="0" smtClean="0">
                <a:solidFill>
                  <a:schemeClr val="tx2">
                    <a:lumMod val="75000"/>
                  </a:schemeClr>
                </a:solidFill>
                <a:latin typeface="Adobe Garamond Pro Bold" pitchFamily="18" charset="0"/>
              </a:rPr>
              <a:t>FRCS Board of Trustees</a:t>
            </a:r>
            <a:br>
              <a:rPr lang="en-US" sz="5300" b="1" dirty="0" smtClean="0">
                <a:solidFill>
                  <a:schemeClr val="tx2">
                    <a:lumMod val="75000"/>
                  </a:schemeClr>
                </a:solidFill>
                <a:latin typeface="Adobe Garamond Pro Bold" pitchFamily="18" charset="0"/>
              </a:rPr>
            </a:br>
            <a:r>
              <a:rPr lang="en-US" sz="5300" b="1" dirty="0" smtClean="0">
                <a:solidFill>
                  <a:schemeClr val="tx2">
                    <a:lumMod val="75000"/>
                  </a:schemeClr>
                </a:solidFill>
                <a:latin typeface="Adobe Garamond Pro Bold" pitchFamily="18" charset="0"/>
              </a:rPr>
              <a:t>06/08/21</a:t>
            </a:r>
            <a:endParaRPr lang="en-US" sz="5300" b="1" dirty="0">
              <a:solidFill>
                <a:schemeClr val="tx2">
                  <a:lumMod val="75000"/>
                </a:schemeClr>
              </a:solidFill>
              <a:latin typeface="Adobe Garamond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1547220"/>
          </a:xfrm>
        </p:spPr>
        <p:txBody>
          <a:bodyPr>
            <a:normAutofit fontScale="92500" lnSpcReduction="10000"/>
          </a:bodyPr>
          <a:lstStyle/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dobe Garamond Pro Bold" pitchFamily="18" charset="0"/>
            </a:endParaRPr>
          </a:p>
          <a:p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  <a:latin typeface="Adobe Garamond Pro Bold" pitchFamily="18" charset="0"/>
            </a:endParaRP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dobe Garamond Pro Bold" pitchFamily="18" charset="0"/>
            </a:endParaRP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dobe Garamond Pro Bold" pitchFamily="18" charset="0"/>
              </a:rPr>
              <a:t>Krisan Pope, Director of Human Resources</a:t>
            </a:r>
          </a:p>
          <a:p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  <a:latin typeface="Adobe Garamond Pro Bold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6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Adobe Garamond Pro" panose="02020502060506020403" pitchFamily="18" charset="0"/>
              </a:rPr>
              <a:t>   WHERE WE’VE BEEN</a:t>
            </a:r>
            <a:endParaRPr lang="en-US" dirty="0">
              <a:latin typeface="Adobe Garamond Pro" panose="020205020605060204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329239"/>
              </p:ext>
            </p:extLst>
          </p:nvPr>
        </p:nvGraphicFramePr>
        <p:xfrm>
          <a:off x="827700" y="2052925"/>
          <a:ext cx="6711654" cy="419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844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</a:t>
            </a:r>
            <a:r>
              <a:rPr lang="en-US" dirty="0" smtClean="0">
                <a:latin typeface="Adobe Garamond Pro" panose="02020502060506020403" pitchFamily="18" charset="0"/>
              </a:rPr>
              <a:t>WHAT WE’RE DOING</a:t>
            </a:r>
            <a:endParaRPr lang="en-US" dirty="0">
              <a:latin typeface="Adobe Garamond Pro" panose="02020502060506020403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944094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006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dobe Garamond Pro Bold" pitchFamily="18" charset="0"/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dobe Garamond Pro" panose="02020502060506020403" pitchFamily="18" charset="0"/>
              </a:rPr>
              <a:t>WHERE WE ARE GOING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Adobe Garamond Pro" panose="02020502060506020403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519718"/>
              </p:ext>
            </p:extLst>
          </p:nvPr>
        </p:nvGraphicFramePr>
        <p:xfrm>
          <a:off x="381000" y="1219200"/>
          <a:ext cx="8153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730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 descr="Asking Defining &lt;strong&gt;Questions&lt;/strong&gt; - Excelsior College OWL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983" y="2199799"/>
            <a:ext cx="5852160" cy="3901440"/>
          </a:xfrm>
        </p:spPr>
      </p:pic>
    </p:spTree>
    <p:extLst>
      <p:ext uri="{BB962C8B-B14F-4D97-AF65-F5344CB8AC3E}">
        <p14:creationId xmlns:p14="http://schemas.microsoft.com/office/powerpoint/2010/main" val="383463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5295</TotalTime>
  <Words>61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Adobe Garamond Pro</vt:lpstr>
      <vt:lpstr>Adobe Garamond Pro Bold</vt:lpstr>
      <vt:lpstr>Arial</vt:lpstr>
      <vt:lpstr>Calibri</vt:lpstr>
      <vt:lpstr>Century Gothic</vt:lpstr>
      <vt:lpstr>Wingdings 3</vt:lpstr>
      <vt:lpstr>Ion</vt:lpstr>
      <vt:lpstr>                                    Human Resources Strategic Update  FRCS Board of Trustees 06/08/21</vt:lpstr>
      <vt:lpstr>   WHERE WE’VE BEEN</vt:lpstr>
      <vt:lpstr>   WHAT WE’RE DOING</vt:lpstr>
      <vt:lpstr> WHERE WE ARE GOING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411</dc:title>
  <dc:creator>TechFRCS</dc:creator>
  <cp:lastModifiedBy>Krisan Pope</cp:lastModifiedBy>
  <cp:revision>51</cp:revision>
  <cp:lastPrinted>2021-06-08T17:57:10Z</cp:lastPrinted>
  <dcterms:created xsi:type="dcterms:W3CDTF">2013-08-28T10:58:33Z</dcterms:created>
  <dcterms:modified xsi:type="dcterms:W3CDTF">2021-06-09T14:56:23Z</dcterms:modified>
</cp:coreProperties>
</file>