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  <p:sldId id="259" r:id="rId5"/>
    <p:sldId id="268" r:id="rId6"/>
    <p:sldId id="265" r:id="rId7"/>
  </p:sldIdLst>
  <p:sldSz cx="12192000" cy="68580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8E9"/>
    <a:srgbClr val="FFD600"/>
    <a:srgbClr val="002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inText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76EC1-B368-43FA-ABFF-997814E15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BF2BD-9BC1-4990-988A-B6A95BA15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674"/>
            <a:ext cx="10515600" cy="53940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9489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B30BC-638B-4B3A-9958-BA3F4009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29E9C-65A4-48BE-9BF2-CC3718417E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432BF-1039-4A89-B8F4-F89960909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D73BD-AA62-46A0-BA5C-3C86ED1B2B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F0B401-F1B4-443E-816A-00D3634A191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8CCA54-8697-45C7-B9F2-1790FD48F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7A2E7-AF22-48A7-8E3C-F14AFBCC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BD90D2-43BE-470C-B74B-34DC12BF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2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313F4-B8CF-489A-8E70-2DCC62A6B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87596-999D-46F2-89E5-17CA76891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F0B401-F1B4-443E-816A-00D3634A191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B51761-1B5D-472B-9C09-2DB2C927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696E4F-699A-4784-BAE4-9D73E1676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BD90D2-43BE-470C-B74B-34DC12BF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2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901FB1-A19F-4063-8A41-0B578CD2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F0B401-F1B4-443E-816A-00D3634A191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71B00A-0566-4EA6-883C-027A94CED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7604D-D0DD-4825-B657-24F4798B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BD90D2-43BE-470C-B74B-34DC12BF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8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19284-C302-4EA3-B8D3-D0E7007F3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0E445-B98B-4C53-A8F3-2A19A24D1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A51B0-1F39-4B68-BB6D-1ED6304B4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3153E-1CE4-48AA-AB32-4D1B38DC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F0B401-F1B4-443E-816A-00D3634A191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7D16A-22D7-4584-9E07-6E2E2048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5D851-59FF-4343-9772-9F0E15AEB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BD90D2-43BE-470C-B74B-34DC12BF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5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AAFD-85C0-4FDA-9DAF-817F424F2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33D4C-FD16-4D89-879E-841E1699BF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1FD18-B924-43CB-80C5-3F12EEEA9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EABA0-CCD8-4749-B1D6-87BECB13A3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4F0B401-F1B4-443E-816A-00D3634A191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15AA6-2A40-4A1E-968C-E1090B8FB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A073E-C52F-4EA7-9469-1FA439EA0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DBD90D2-43BE-470C-B74B-34DC12BF7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6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2A55DB-6D39-4F38-98B0-6E0E5B1BF4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48726"/>
            <a:ext cx="9144000" cy="100907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{ENTER COMMITTEE NAME} Committee Report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365D344D-F172-4A5F-8969-B904BE9E86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761" y="166036"/>
            <a:ext cx="3306478" cy="3351388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41DF77E-32B8-4B73-863A-A1319BA9135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911600" y="5384800"/>
            <a:ext cx="4368800" cy="73025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5pPr>
              <a:defRPr/>
            </a:lvl5pPr>
          </a:lstStyle>
          <a:p>
            <a:pPr lvl="0"/>
            <a:r>
              <a:rPr lang="en-US" dirty="0"/>
              <a:t>{Enter Meeting Date}</a:t>
            </a:r>
          </a:p>
        </p:txBody>
      </p:sp>
    </p:spTree>
    <p:extLst>
      <p:ext uri="{BB962C8B-B14F-4D97-AF65-F5344CB8AC3E}">
        <p14:creationId xmlns:p14="http://schemas.microsoft.com/office/powerpoint/2010/main" val="332995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74B9E6-DF0F-4BB0-B52A-508A12DB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47545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8B17A-D6DB-46B2-BAF4-113CA86A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7818"/>
            <a:ext cx="10515600" cy="515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848E9D07-9580-46D5-8A2B-B0C7B64CA9B7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99" y="152485"/>
            <a:ext cx="1042937" cy="105710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F16CA3B-5A1D-46B1-B14A-736BB9DD01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FF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75812E-D064-4613-A9F0-7B08D2538438}"/>
              </a:ext>
            </a:extLst>
          </p:cNvPr>
          <p:cNvSpPr/>
          <p:nvPr userDrawn="1"/>
        </p:nvSpPr>
        <p:spPr>
          <a:xfrm>
            <a:off x="55420" y="46183"/>
            <a:ext cx="12090400" cy="6766560"/>
          </a:xfrm>
          <a:prstGeom prst="rect">
            <a:avLst/>
          </a:prstGeom>
          <a:noFill/>
          <a:ln w="57150">
            <a:solidFill>
              <a:srgbClr val="8CB8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6" r:id="rId5"/>
    <p:sldLayoutId id="214748365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205B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800" kern="1200">
          <a:solidFill>
            <a:srgbClr val="00205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400" kern="1200">
          <a:solidFill>
            <a:srgbClr val="0020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rgbClr val="0020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74B9E6-DF0F-4BB0-B52A-508A12DBD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647545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8B17A-D6DB-46B2-BAF4-113CA86A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7818"/>
            <a:ext cx="10515600" cy="5153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16CA3B-5A1D-46B1-B14A-736BB9DD01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FFD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75812E-D064-4613-A9F0-7B08D2538438}"/>
              </a:ext>
            </a:extLst>
          </p:cNvPr>
          <p:cNvSpPr/>
          <p:nvPr userDrawn="1"/>
        </p:nvSpPr>
        <p:spPr>
          <a:xfrm>
            <a:off x="55420" y="46183"/>
            <a:ext cx="12090400" cy="6766560"/>
          </a:xfrm>
          <a:prstGeom prst="rect">
            <a:avLst/>
          </a:prstGeom>
          <a:noFill/>
          <a:ln w="57150">
            <a:solidFill>
              <a:srgbClr val="8CB8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8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205B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800" kern="1200">
          <a:solidFill>
            <a:srgbClr val="00205B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400" kern="1200">
          <a:solidFill>
            <a:srgbClr val="00205B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2000" kern="1200">
          <a:solidFill>
            <a:srgbClr val="00205B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Committee Agenda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AD2C14-2550-4D30-855E-6E29549036CA}"/>
              </a:ext>
            </a:extLst>
          </p:cNvPr>
          <p:cNvSpPr txBox="1"/>
          <p:nvPr/>
        </p:nvSpPr>
        <p:spPr>
          <a:xfrm>
            <a:off x="838200" y="1016000"/>
            <a:ext cx="10880324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/>
              <a:t>Thursday, 5/20 at 12 pm</a:t>
            </a:r>
            <a:endParaRPr lang="en-US" sz="2000" dirty="0"/>
          </a:p>
          <a:p>
            <a:endParaRPr lang="en-US" sz="2000" dirty="0"/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500" dirty="0"/>
              <a:t>Approve Meeting Minutes from 4/13/21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500" dirty="0"/>
              <a:t>Fundraising Update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500" dirty="0"/>
              <a:t>General Development Committee Priorities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500" dirty="0"/>
              <a:t>Subcommittee Discussions</a:t>
            </a:r>
          </a:p>
          <a:p>
            <a:pPr marL="742950" indent="-742950">
              <a:spcBef>
                <a:spcPts val="600"/>
              </a:spcBef>
              <a:buFont typeface="+mj-lt"/>
              <a:buAutoNum type="arabicPeriod"/>
            </a:pPr>
            <a:r>
              <a:rPr lang="en-US" sz="2500" dirty="0"/>
              <a:t>Discuss Committee Next Steps</a:t>
            </a:r>
          </a:p>
        </p:txBody>
      </p:sp>
    </p:spTree>
    <p:extLst>
      <p:ext uri="{BB962C8B-B14F-4D97-AF65-F5344CB8AC3E}">
        <p14:creationId xmlns:p14="http://schemas.microsoft.com/office/powerpoint/2010/main" val="381273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Fundraising Update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5067E2-08F8-41F8-8979-DA5CFC9AB4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39800"/>
            <a:ext cx="94392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1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15509" cy="650875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 Development Committee Priorities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AD2C14-2550-4D30-855E-6E29549036CA}"/>
              </a:ext>
            </a:extLst>
          </p:cNvPr>
          <p:cNvSpPr txBox="1"/>
          <p:nvPr/>
        </p:nvSpPr>
        <p:spPr>
          <a:xfrm>
            <a:off x="838200" y="1309550"/>
            <a:ext cx="10880324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dirty="0"/>
              <a:t>Fund Development Plan – </a:t>
            </a:r>
            <a:r>
              <a:rPr lang="en-US" sz="2400" dirty="0"/>
              <a:t>Meghann</a:t>
            </a:r>
            <a:r>
              <a:rPr lang="en-US" sz="2400" b="1" dirty="0"/>
              <a:t> 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endParaRPr lang="en-US" sz="2400" b="1" dirty="0"/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endParaRPr lang="en-US" sz="2400" b="1" dirty="0"/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endParaRPr lang="en-US" sz="2400" b="1" dirty="0"/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endParaRPr lang="en-US" sz="2400" b="1" dirty="0"/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endParaRPr lang="en-US" sz="2400" b="1" dirty="0"/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endParaRPr lang="en-US" sz="2400" b="1" dirty="0"/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dirty="0"/>
              <a:t>Sponsorship Packet – </a:t>
            </a:r>
            <a:r>
              <a:rPr lang="en-US" sz="2400" dirty="0"/>
              <a:t>Leigh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en-US" sz="2400" b="1" dirty="0" err="1"/>
              <a:t>Bloomerang</a:t>
            </a:r>
            <a:r>
              <a:rPr lang="en-US" sz="2400" b="1" dirty="0"/>
              <a:t> Donor Database – </a:t>
            </a:r>
            <a:r>
              <a:rPr lang="en-US" sz="2400" dirty="0"/>
              <a:t>Meghann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467D6-DB9A-4A5D-8C06-52E2F616F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94" y="1788812"/>
            <a:ext cx="9136681" cy="317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63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15509" cy="650875"/>
          </a:xfrm>
        </p:spPr>
        <p:txBody>
          <a:bodyPr>
            <a:normAutofit/>
          </a:bodyPr>
          <a:lstStyle/>
          <a:p>
            <a:r>
              <a:rPr lang="en-US" dirty="0"/>
              <a:t>Subcommittee Discussions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E27795-5108-4DEC-A0B9-AC508F118277}"/>
              </a:ext>
            </a:extLst>
          </p:cNvPr>
          <p:cNvSpPr txBox="1"/>
          <p:nvPr/>
        </p:nvSpPr>
        <p:spPr>
          <a:xfrm>
            <a:off x="838200" y="1085411"/>
            <a:ext cx="10880324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en-US" b="1" dirty="0"/>
              <a:t>Leader/Reporting for Each Subcommittee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en-US" b="1" dirty="0"/>
              <a:t>Fundraising Event Subcommittee 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“Meet” with school staff who manage these events and set very rough dates – May 25 at 12pm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Start seeking sponsors for GLOBE Trot this summer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Research GiveButter.com and other potential platform vendors for in-person or virtual event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en-US" b="1" dirty="0"/>
              <a:t>Grants Subcommittee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Update grant calendar and research new prospects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Apply for funding in the summer/fall for next school year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Work with other Board Committees (Facilities, DEI, Academic) and school staff to determine needs for restricted projects</a:t>
            </a:r>
          </a:p>
          <a:p>
            <a:pPr marL="457200" indent="-457200">
              <a:spcBef>
                <a:spcPts val="1200"/>
              </a:spcBef>
              <a:buFont typeface="+mj-lt"/>
              <a:buAutoNum type="alphaUcPeriod"/>
            </a:pPr>
            <a:r>
              <a:rPr lang="en-US" b="1" dirty="0"/>
              <a:t>Annual Fund Subcommittee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Develop more targeted strategies to appeal to major donors, recurring donors and sponsors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Create manageable process to keep up with donor acknowledgement and recognition tasks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1600" dirty="0"/>
              <a:t>Coordinate with PTCC’s calendar to strategically plan for Annual Fund appeals/giving opportunities throughout the year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lphaUcPeriod"/>
            </a:pPr>
            <a:endParaRPr lang="en-US" sz="1400" dirty="0"/>
          </a:p>
          <a:p>
            <a:pPr marL="800100" lvl="1" indent="-342900">
              <a:spcBef>
                <a:spcPts val="1200"/>
              </a:spcBef>
              <a:buFont typeface="+mj-lt"/>
              <a:buAutoNum type="alphaUcPeriod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6384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C34C02-0B88-4511-8F18-1F161B6DA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3447"/>
            <a:ext cx="9415509" cy="650875"/>
          </a:xfrm>
        </p:spPr>
        <p:txBody>
          <a:bodyPr>
            <a:normAutofit/>
          </a:bodyPr>
          <a:lstStyle/>
          <a:p>
            <a:r>
              <a:rPr lang="en-US" dirty="0"/>
              <a:t>Next Development Committee Meeting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AD2C14-2550-4D30-855E-6E29549036CA}"/>
              </a:ext>
            </a:extLst>
          </p:cNvPr>
          <p:cNvSpPr txBox="1"/>
          <p:nvPr/>
        </p:nvSpPr>
        <p:spPr>
          <a:xfrm>
            <a:off x="838200" y="1634322"/>
            <a:ext cx="10880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Thursday, June 17, 2021 at 12 pm via Zoom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B1869D33-E908-4118-A75B-280496BAB056}"/>
              </a:ext>
            </a:extLst>
          </p:cNvPr>
          <p:cNvSpPr txBox="1">
            <a:spLocks/>
          </p:cNvSpPr>
          <p:nvPr/>
        </p:nvSpPr>
        <p:spPr>
          <a:xfrm>
            <a:off x="838199" y="2860835"/>
            <a:ext cx="9415509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205B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Next GLOBE Board Meeting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0B7434-E052-44B8-B8F4-A076C3661F2B}"/>
              </a:ext>
            </a:extLst>
          </p:cNvPr>
          <p:cNvSpPr txBox="1"/>
          <p:nvPr/>
        </p:nvSpPr>
        <p:spPr>
          <a:xfrm>
            <a:off x="838199" y="3611354"/>
            <a:ext cx="10880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/>
              <a:t>Monday, May 24, 2021 at 7:00 pm via Zoom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10C4AE80-FE2B-43DA-B2ED-429D6A107F81}"/>
              </a:ext>
            </a:extLst>
          </p:cNvPr>
          <p:cNvSpPr txBox="1">
            <a:spLocks/>
          </p:cNvSpPr>
          <p:nvPr/>
        </p:nvSpPr>
        <p:spPr>
          <a:xfrm>
            <a:off x="838198" y="4759586"/>
            <a:ext cx="9415509" cy="650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00205B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Development Committee Next Steps?</a:t>
            </a:r>
          </a:p>
        </p:txBody>
      </p:sp>
    </p:spTree>
    <p:extLst>
      <p:ext uri="{BB962C8B-B14F-4D97-AF65-F5344CB8AC3E}">
        <p14:creationId xmlns:p14="http://schemas.microsoft.com/office/powerpoint/2010/main" val="821868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3451</TotalTime>
  <Words>222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1_Office Theme</vt:lpstr>
      <vt:lpstr>Development Committee Agenda</vt:lpstr>
      <vt:lpstr>Fundraising Update</vt:lpstr>
      <vt:lpstr>General Development Committee Priorities</vt:lpstr>
      <vt:lpstr>Subcommittee Discussions</vt:lpstr>
      <vt:lpstr>Next Development Committee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Clues</dc:creator>
  <cp:lastModifiedBy>Meghann Adams</cp:lastModifiedBy>
  <cp:revision>111</cp:revision>
  <cp:lastPrinted>2021-05-20T15:03:06Z</cp:lastPrinted>
  <dcterms:created xsi:type="dcterms:W3CDTF">2020-08-28T18:34:08Z</dcterms:created>
  <dcterms:modified xsi:type="dcterms:W3CDTF">2021-05-20T15:14:11Z</dcterms:modified>
</cp:coreProperties>
</file>