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57" r:id="rId7"/>
    <p:sldId id="261" r:id="rId8"/>
    <p:sldId id="266" r:id="rId9"/>
    <p:sldId id="286" r:id="rId10"/>
    <p:sldId id="260" r:id="rId11"/>
    <p:sldId id="269" r:id="rId12"/>
    <p:sldId id="268" r:id="rId1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81" d="100"/>
          <a:sy n="81" d="100"/>
        </p:scale>
        <p:origin x="28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F9AC67-F8AF-4F34-9E81-EE7D83FB85CB}" type="doc">
      <dgm:prSet loTypeId="urn:microsoft.com/office/officeart/2005/8/layout/radial3" loCatId="relationship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2D91CA6-0E95-41E1-B3FF-8EEE818FF95A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300" dirty="0" smtClean="0"/>
            <a:t>Communication</a:t>
          </a:r>
        </a:p>
        <a:p>
          <a:pPr>
            <a:lnSpc>
              <a:spcPct val="100000"/>
            </a:lnSpc>
          </a:pPr>
          <a:r>
            <a:rPr lang="en-US" sz="2300" dirty="0" smtClean="0"/>
            <a:t>Special Events</a:t>
          </a:r>
        </a:p>
        <a:p>
          <a:pPr>
            <a:lnSpc>
              <a:spcPct val="100000"/>
            </a:lnSpc>
          </a:pPr>
          <a:r>
            <a:rPr lang="en-US" sz="2300" dirty="0" smtClean="0"/>
            <a:t>Fundraising</a:t>
          </a:r>
        </a:p>
        <a:p>
          <a:pPr>
            <a:lnSpc>
              <a:spcPct val="90000"/>
            </a:lnSpc>
          </a:pPr>
          <a:r>
            <a:rPr lang="en-US" sz="1200" dirty="0" smtClean="0"/>
            <a:t>Build Deep Productive Relationships in the community</a:t>
          </a:r>
        </a:p>
        <a:p>
          <a:pPr>
            <a:lnSpc>
              <a:spcPct val="90000"/>
            </a:lnSpc>
          </a:pPr>
          <a:r>
            <a:rPr lang="en-US" sz="1200" b="1" u="sng" dirty="0" smtClean="0">
              <a:solidFill>
                <a:schemeClr val="tx1"/>
              </a:solidFill>
            </a:rPr>
            <a:t>Create Positive Image</a:t>
          </a:r>
        </a:p>
        <a:p>
          <a:pPr>
            <a:lnSpc>
              <a:spcPct val="90000"/>
            </a:lnSpc>
          </a:pPr>
          <a:r>
            <a:rPr lang="en-US" sz="1200" b="1" u="sng" dirty="0" smtClean="0">
              <a:solidFill>
                <a:schemeClr val="tx1"/>
              </a:solidFill>
            </a:rPr>
            <a:t>Recruitment/Retention </a:t>
          </a:r>
          <a:endParaRPr lang="en-US" sz="1200" b="1" u="sng" dirty="0" smtClean="0">
            <a:solidFill>
              <a:schemeClr val="tx1"/>
            </a:solidFill>
          </a:endParaRPr>
        </a:p>
        <a:p>
          <a:pPr>
            <a:lnSpc>
              <a:spcPct val="90000"/>
            </a:lnSpc>
          </a:pPr>
          <a:r>
            <a:rPr lang="en-US" sz="1200" b="1" u="sng" dirty="0" smtClean="0">
              <a:solidFill>
                <a:schemeClr val="tx1"/>
              </a:solidFill>
            </a:rPr>
            <a:t>Donor Support</a:t>
          </a:r>
          <a:endParaRPr lang="en-US" sz="1200" b="1" u="sng" dirty="0">
            <a:solidFill>
              <a:schemeClr val="tx1"/>
            </a:solidFill>
          </a:endParaRPr>
        </a:p>
      </dgm:t>
    </dgm:pt>
    <dgm:pt modelId="{F3AF0D2F-08D4-48C2-855D-976D48FA86E2}" type="parTrans" cxnId="{70266A55-1C70-4A9A-9661-436BD4E5A649}">
      <dgm:prSet/>
      <dgm:spPr/>
      <dgm:t>
        <a:bodyPr/>
        <a:lstStyle/>
        <a:p>
          <a:endParaRPr lang="en-US"/>
        </a:p>
      </dgm:t>
    </dgm:pt>
    <dgm:pt modelId="{8ED5C716-0142-4BC2-BF1B-F12FDF1C3E11}" type="sibTrans" cxnId="{70266A55-1C70-4A9A-9661-436BD4E5A649}">
      <dgm:prSet/>
      <dgm:spPr/>
      <dgm:t>
        <a:bodyPr/>
        <a:lstStyle/>
        <a:p>
          <a:endParaRPr lang="en-US"/>
        </a:p>
      </dgm:t>
    </dgm:pt>
    <dgm:pt modelId="{A87B3D57-0E02-420E-96A5-3EE6B8C48E7D}">
      <dgm:prSet phldrT="[Text]"/>
      <dgm:spPr/>
      <dgm:t>
        <a:bodyPr/>
        <a:lstStyle/>
        <a:p>
          <a:r>
            <a:rPr lang="en-US" smtClean="0"/>
            <a:t>State Reporting</a:t>
          </a:r>
          <a:endParaRPr lang="en-US" dirty="0"/>
        </a:p>
      </dgm:t>
    </dgm:pt>
    <dgm:pt modelId="{8CFE77F5-DDFD-4ECF-9EA4-0083D340654E}" type="parTrans" cxnId="{4FD8930C-169A-4C6D-B1FC-9612D8EECE4E}">
      <dgm:prSet/>
      <dgm:spPr/>
      <dgm:t>
        <a:bodyPr/>
        <a:lstStyle/>
        <a:p>
          <a:endParaRPr lang="en-US"/>
        </a:p>
      </dgm:t>
    </dgm:pt>
    <dgm:pt modelId="{C1590CDF-10B3-4E18-91C5-D9A1A4FFFF8E}" type="sibTrans" cxnId="{4FD8930C-169A-4C6D-B1FC-9612D8EECE4E}">
      <dgm:prSet/>
      <dgm:spPr/>
      <dgm:t>
        <a:bodyPr/>
        <a:lstStyle/>
        <a:p>
          <a:endParaRPr lang="en-US"/>
        </a:p>
      </dgm:t>
    </dgm:pt>
    <dgm:pt modelId="{C2B36E88-DDD0-40E7-A85F-82C8BDA1323B}">
      <dgm:prSet phldrT="[Text]"/>
      <dgm:spPr/>
      <dgm:t>
        <a:bodyPr/>
        <a:lstStyle/>
        <a:p>
          <a:r>
            <a:rPr lang="en-US" smtClean="0"/>
            <a:t>Community Outreach</a:t>
          </a:r>
          <a:endParaRPr lang="en-US" dirty="0"/>
        </a:p>
      </dgm:t>
    </dgm:pt>
    <dgm:pt modelId="{28A0125F-C4BD-4E92-9C5E-0DE37758E5CA}" type="parTrans" cxnId="{6D0F347B-4DAA-422E-A0E5-2691966B8D6D}">
      <dgm:prSet/>
      <dgm:spPr/>
      <dgm:t>
        <a:bodyPr/>
        <a:lstStyle/>
        <a:p>
          <a:endParaRPr lang="en-US"/>
        </a:p>
      </dgm:t>
    </dgm:pt>
    <dgm:pt modelId="{18E5189C-741A-4644-B682-1A45D9501983}" type="sibTrans" cxnId="{6D0F347B-4DAA-422E-A0E5-2691966B8D6D}">
      <dgm:prSet/>
      <dgm:spPr/>
      <dgm:t>
        <a:bodyPr/>
        <a:lstStyle/>
        <a:p>
          <a:endParaRPr lang="en-US"/>
        </a:p>
      </dgm:t>
    </dgm:pt>
    <dgm:pt modelId="{EE9BC10D-E355-4147-AE06-1F236D82857D}">
      <dgm:prSet phldrT="[Text]"/>
      <dgm:spPr/>
      <dgm:t>
        <a:bodyPr/>
        <a:lstStyle/>
        <a:p>
          <a:r>
            <a:rPr lang="en-US" dirty="0" smtClean="0"/>
            <a:t>Admissions</a:t>
          </a:r>
          <a:endParaRPr lang="en-US" dirty="0"/>
        </a:p>
      </dgm:t>
    </dgm:pt>
    <dgm:pt modelId="{53F09DAF-9944-43AF-A1E8-8FAEAC006CEB}" type="parTrans" cxnId="{8B13B498-937C-43CB-9F7E-11DF4EAD0CE9}">
      <dgm:prSet/>
      <dgm:spPr/>
      <dgm:t>
        <a:bodyPr/>
        <a:lstStyle/>
        <a:p>
          <a:endParaRPr lang="en-US"/>
        </a:p>
      </dgm:t>
    </dgm:pt>
    <dgm:pt modelId="{569A949A-8A48-4434-A49B-E4F232A348B2}" type="sibTrans" cxnId="{8B13B498-937C-43CB-9F7E-11DF4EAD0CE9}">
      <dgm:prSet/>
      <dgm:spPr/>
      <dgm:t>
        <a:bodyPr/>
        <a:lstStyle/>
        <a:p>
          <a:endParaRPr lang="en-US"/>
        </a:p>
      </dgm:t>
    </dgm:pt>
    <dgm:pt modelId="{B8CF198D-0C80-4E39-A4C3-1B5E0F8A3DE1}">
      <dgm:prSet phldrT="[Text]"/>
      <dgm:spPr/>
      <dgm:t>
        <a:bodyPr/>
        <a:lstStyle/>
        <a:p>
          <a:r>
            <a:rPr lang="en-US" smtClean="0"/>
            <a:t>Family Engagement</a:t>
          </a:r>
          <a:endParaRPr lang="en-US" dirty="0"/>
        </a:p>
      </dgm:t>
    </dgm:pt>
    <dgm:pt modelId="{D926EE6E-E212-41B1-9AFC-E1FDEEBC84F1}" type="parTrans" cxnId="{624F94B7-3801-43DF-8DDE-0F434D646FE8}">
      <dgm:prSet/>
      <dgm:spPr/>
      <dgm:t>
        <a:bodyPr/>
        <a:lstStyle/>
        <a:p>
          <a:endParaRPr lang="en-US"/>
        </a:p>
      </dgm:t>
    </dgm:pt>
    <dgm:pt modelId="{EE3AC0DD-E1CD-406D-985D-E81B85248A6B}" type="sibTrans" cxnId="{624F94B7-3801-43DF-8DDE-0F434D646FE8}">
      <dgm:prSet/>
      <dgm:spPr/>
      <dgm:t>
        <a:bodyPr/>
        <a:lstStyle/>
        <a:p>
          <a:endParaRPr lang="en-US"/>
        </a:p>
      </dgm:t>
    </dgm:pt>
    <dgm:pt modelId="{ED2C4183-3E9A-44B0-B5D2-99BDE6B7DA53}" type="pres">
      <dgm:prSet presAssocID="{4EF9AC67-F8AF-4F34-9E81-EE7D83FB85C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D0A3B8-48F4-468E-8EFE-2CC8D09C3EAB}" type="pres">
      <dgm:prSet presAssocID="{4EF9AC67-F8AF-4F34-9E81-EE7D83FB85CB}" presName="radial" presStyleCnt="0">
        <dgm:presLayoutVars>
          <dgm:animLvl val="ctr"/>
        </dgm:presLayoutVars>
      </dgm:prSet>
      <dgm:spPr/>
    </dgm:pt>
    <dgm:pt modelId="{C1FC0CCC-BA38-463E-B1A3-1EE90BD03C4E}" type="pres">
      <dgm:prSet presAssocID="{92D91CA6-0E95-41E1-B3FF-8EEE818FF95A}" presName="centerShape" presStyleLbl="vennNode1" presStyleIdx="0" presStyleCnt="5" custScaleX="111549" custScaleY="107717"/>
      <dgm:spPr/>
      <dgm:t>
        <a:bodyPr/>
        <a:lstStyle/>
        <a:p>
          <a:endParaRPr lang="en-US"/>
        </a:p>
      </dgm:t>
    </dgm:pt>
    <dgm:pt modelId="{6FDE1CF0-5CD4-48D9-826E-4630E669FF07}" type="pres">
      <dgm:prSet presAssocID="{A87B3D57-0E02-420E-96A5-3EE6B8C48E7D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083D5-D630-40D8-9062-8F765AE78845}" type="pres">
      <dgm:prSet presAssocID="{C2B36E88-DDD0-40E7-A85F-82C8BDA1323B}" presName="node" presStyleLbl="vennNode1" presStyleIdx="2" presStyleCnt="5" custRadScaleRad="110831" custRadScaleInc="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178C5-9F87-42F5-939A-D62FF0BF5DA7}" type="pres">
      <dgm:prSet presAssocID="{EE9BC10D-E355-4147-AE06-1F236D82857D}" presName="node" presStyleLbl="vennNode1" presStyleIdx="3" presStyleCnt="5" custScaleX="110170" custRadScaleRad="109309" custRadScaleInc="-2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2631D-E8B9-4B46-A5E4-55831E418C7C}" type="pres">
      <dgm:prSet presAssocID="{B8CF198D-0C80-4E39-A4C3-1B5E0F8A3DE1}" presName="node" presStyleLbl="vennNode1" presStyleIdx="4" presStyleCnt="5" custRadScaleRad="113814" custRadScaleInc="1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13B498-937C-43CB-9F7E-11DF4EAD0CE9}" srcId="{92D91CA6-0E95-41E1-B3FF-8EEE818FF95A}" destId="{EE9BC10D-E355-4147-AE06-1F236D82857D}" srcOrd="2" destOrd="0" parTransId="{53F09DAF-9944-43AF-A1E8-8FAEAC006CEB}" sibTransId="{569A949A-8A48-4434-A49B-E4F232A348B2}"/>
    <dgm:cxn modelId="{769F4C7B-FBF3-483F-8CE9-6A3F7DDDC372}" type="presOf" srcId="{92D91CA6-0E95-41E1-B3FF-8EEE818FF95A}" destId="{C1FC0CCC-BA38-463E-B1A3-1EE90BD03C4E}" srcOrd="0" destOrd="0" presId="urn:microsoft.com/office/officeart/2005/8/layout/radial3"/>
    <dgm:cxn modelId="{61F61997-A29D-4AD9-AC70-AC33992364EF}" type="presOf" srcId="{C2B36E88-DDD0-40E7-A85F-82C8BDA1323B}" destId="{525083D5-D630-40D8-9062-8F765AE78845}" srcOrd="0" destOrd="0" presId="urn:microsoft.com/office/officeart/2005/8/layout/radial3"/>
    <dgm:cxn modelId="{264F96D6-0706-4C9D-9BF7-C333B456F8F5}" type="presOf" srcId="{4EF9AC67-F8AF-4F34-9E81-EE7D83FB85CB}" destId="{ED2C4183-3E9A-44B0-B5D2-99BDE6B7DA53}" srcOrd="0" destOrd="0" presId="urn:microsoft.com/office/officeart/2005/8/layout/radial3"/>
    <dgm:cxn modelId="{CFAE0680-EF4D-4032-94E0-B60C53CC9D6C}" type="presOf" srcId="{B8CF198D-0C80-4E39-A4C3-1B5E0F8A3DE1}" destId="{F862631D-E8B9-4B46-A5E4-55831E418C7C}" srcOrd="0" destOrd="0" presId="urn:microsoft.com/office/officeart/2005/8/layout/radial3"/>
    <dgm:cxn modelId="{BCFECADE-77A2-497B-A340-B8E61AB6286E}" type="presOf" srcId="{EE9BC10D-E355-4147-AE06-1F236D82857D}" destId="{FB9178C5-9F87-42F5-939A-D62FF0BF5DA7}" srcOrd="0" destOrd="0" presId="urn:microsoft.com/office/officeart/2005/8/layout/radial3"/>
    <dgm:cxn modelId="{624F94B7-3801-43DF-8DDE-0F434D646FE8}" srcId="{92D91CA6-0E95-41E1-B3FF-8EEE818FF95A}" destId="{B8CF198D-0C80-4E39-A4C3-1B5E0F8A3DE1}" srcOrd="3" destOrd="0" parTransId="{D926EE6E-E212-41B1-9AFC-E1FDEEBC84F1}" sibTransId="{EE3AC0DD-E1CD-406D-985D-E81B85248A6B}"/>
    <dgm:cxn modelId="{6D0F347B-4DAA-422E-A0E5-2691966B8D6D}" srcId="{92D91CA6-0E95-41E1-B3FF-8EEE818FF95A}" destId="{C2B36E88-DDD0-40E7-A85F-82C8BDA1323B}" srcOrd="1" destOrd="0" parTransId="{28A0125F-C4BD-4E92-9C5E-0DE37758E5CA}" sibTransId="{18E5189C-741A-4644-B682-1A45D9501983}"/>
    <dgm:cxn modelId="{70266A55-1C70-4A9A-9661-436BD4E5A649}" srcId="{4EF9AC67-F8AF-4F34-9E81-EE7D83FB85CB}" destId="{92D91CA6-0E95-41E1-B3FF-8EEE818FF95A}" srcOrd="0" destOrd="0" parTransId="{F3AF0D2F-08D4-48C2-855D-976D48FA86E2}" sibTransId="{8ED5C716-0142-4BC2-BF1B-F12FDF1C3E11}"/>
    <dgm:cxn modelId="{DC4E8399-01D5-428B-AC74-C160CA51070A}" type="presOf" srcId="{A87B3D57-0E02-420E-96A5-3EE6B8C48E7D}" destId="{6FDE1CF0-5CD4-48D9-826E-4630E669FF07}" srcOrd="0" destOrd="0" presId="urn:microsoft.com/office/officeart/2005/8/layout/radial3"/>
    <dgm:cxn modelId="{4FD8930C-169A-4C6D-B1FC-9612D8EECE4E}" srcId="{92D91CA6-0E95-41E1-B3FF-8EEE818FF95A}" destId="{A87B3D57-0E02-420E-96A5-3EE6B8C48E7D}" srcOrd="0" destOrd="0" parTransId="{8CFE77F5-DDFD-4ECF-9EA4-0083D340654E}" sibTransId="{C1590CDF-10B3-4E18-91C5-D9A1A4FFFF8E}"/>
    <dgm:cxn modelId="{34206896-872F-49D7-BFEF-08B8D6F2F1F1}" type="presParOf" srcId="{ED2C4183-3E9A-44B0-B5D2-99BDE6B7DA53}" destId="{5AD0A3B8-48F4-468E-8EFE-2CC8D09C3EAB}" srcOrd="0" destOrd="0" presId="urn:microsoft.com/office/officeart/2005/8/layout/radial3"/>
    <dgm:cxn modelId="{A3BFCE20-9A7B-4D67-AE4C-EE9CBA8FD624}" type="presParOf" srcId="{5AD0A3B8-48F4-468E-8EFE-2CC8D09C3EAB}" destId="{C1FC0CCC-BA38-463E-B1A3-1EE90BD03C4E}" srcOrd="0" destOrd="0" presId="urn:microsoft.com/office/officeart/2005/8/layout/radial3"/>
    <dgm:cxn modelId="{151100E0-8561-4D0C-B32C-779A6983DEDE}" type="presParOf" srcId="{5AD0A3B8-48F4-468E-8EFE-2CC8D09C3EAB}" destId="{6FDE1CF0-5CD4-48D9-826E-4630E669FF07}" srcOrd="1" destOrd="0" presId="urn:microsoft.com/office/officeart/2005/8/layout/radial3"/>
    <dgm:cxn modelId="{36267A57-ABC0-4911-A22A-267B9631517E}" type="presParOf" srcId="{5AD0A3B8-48F4-468E-8EFE-2CC8D09C3EAB}" destId="{525083D5-D630-40D8-9062-8F765AE78845}" srcOrd="2" destOrd="0" presId="urn:microsoft.com/office/officeart/2005/8/layout/radial3"/>
    <dgm:cxn modelId="{6081D066-0379-4615-B219-4D96F493211A}" type="presParOf" srcId="{5AD0A3B8-48F4-468E-8EFE-2CC8D09C3EAB}" destId="{FB9178C5-9F87-42F5-939A-D62FF0BF5DA7}" srcOrd="3" destOrd="0" presId="urn:microsoft.com/office/officeart/2005/8/layout/radial3"/>
    <dgm:cxn modelId="{E8679707-29C6-4530-8FD7-88DD396AC9A6}" type="presParOf" srcId="{5AD0A3B8-48F4-468E-8EFE-2CC8D09C3EAB}" destId="{F862631D-E8B9-4B46-A5E4-55831E418C7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EF5C8-8B73-4911-A66F-6A68A7FB3E25}" type="doc">
      <dgm:prSet loTypeId="urn:microsoft.com/office/officeart/2005/8/layout/cycle5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8FA82FB-1036-411F-9923-4776F0BB1989}">
      <dgm:prSet phldrT="[Text]" custT="1"/>
      <dgm:spPr/>
      <dgm:t>
        <a:bodyPr/>
        <a:lstStyle/>
        <a:p>
          <a:r>
            <a:rPr lang="en-US" sz="1400" b="1" u="sng" dirty="0" smtClean="0"/>
            <a:t>Outreach</a:t>
          </a:r>
        </a:p>
        <a:p>
          <a:r>
            <a:rPr lang="en-US" sz="1100" b="1" dirty="0" smtClean="0"/>
            <a:t>School Resource Center</a:t>
          </a:r>
        </a:p>
        <a:p>
          <a:r>
            <a:rPr lang="en-US" sz="1100" b="1" dirty="0" smtClean="0"/>
            <a:t>Information</a:t>
          </a:r>
        </a:p>
        <a:p>
          <a:r>
            <a:rPr lang="en-US" sz="1100" b="1" dirty="0" smtClean="0"/>
            <a:t>Tours</a:t>
          </a:r>
          <a:endParaRPr lang="en-US" sz="1100" b="1" dirty="0"/>
        </a:p>
      </dgm:t>
    </dgm:pt>
    <dgm:pt modelId="{3C84FD3A-252D-4B78-8851-0D3F233BDED0}" type="parTrans" cxnId="{3D70D2EF-DF63-47C0-A9A9-51ADD767D0C3}">
      <dgm:prSet/>
      <dgm:spPr/>
      <dgm:t>
        <a:bodyPr/>
        <a:lstStyle/>
        <a:p>
          <a:endParaRPr lang="en-US"/>
        </a:p>
      </dgm:t>
    </dgm:pt>
    <dgm:pt modelId="{400F061A-424D-4324-BCCC-A41BA58DB939}" type="sibTrans" cxnId="{3D70D2EF-DF63-47C0-A9A9-51ADD767D0C3}">
      <dgm:prSet/>
      <dgm:spPr/>
      <dgm:t>
        <a:bodyPr/>
        <a:lstStyle/>
        <a:p>
          <a:endParaRPr lang="en-US"/>
        </a:p>
      </dgm:t>
    </dgm:pt>
    <dgm:pt modelId="{6D00681C-D734-4071-8766-A8A7854A2618}">
      <dgm:prSet phldrT="[Text]" custT="1"/>
      <dgm:spPr/>
      <dgm:t>
        <a:bodyPr/>
        <a:lstStyle/>
        <a:p>
          <a:r>
            <a:rPr lang="en-US" sz="1400" b="1" u="sng" dirty="0" smtClean="0"/>
            <a:t>Application</a:t>
          </a:r>
        </a:p>
        <a:p>
          <a:r>
            <a:rPr lang="en-US" sz="1100" b="1" dirty="0" smtClean="0"/>
            <a:t>Process</a:t>
          </a:r>
        </a:p>
        <a:p>
          <a:r>
            <a:rPr lang="en-US" sz="1100" b="1" dirty="0" smtClean="0"/>
            <a:t>Monitoring</a:t>
          </a:r>
          <a:endParaRPr lang="en-US" sz="1100" b="1" dirty="0"/>
        </a:p>
      </dgm:t>
    </dgm:pt>
    <dgm:pt modelId="{ADA0ACD9-BAE9-41D3-93BF-FC29351F9DD9}" type="parTrans" cxnId="{5A15B1AF-1D2B-41F2-A2E5-18B3B2239B0B}">
      <dgm:prSet/>
      <dgm:spPr/>
      <dgm:t>
        <a:bodyPr/>
        <a:lstStyle/>
        <a:p>
          <a:endParaRPr lang="en-US"/>
        </a:p>
      </dgm:t>
    </dgm:pt>
    <dgm:pt modelId="{00E2AF00-F3DA-43B2-A723-1F2EFF7009D4}" type="sibTrans" cxnId="{5A15B1AF-1D2B-41F2-A2E5-18B3B2239B0B}">
      <dgm:prSet/>
      <dgm:spPr/>
      <dgm:t>
        <a:bodyPr/>
        <a:lstStyle/>
        <a:p>
          <a:endParaRPr lang="en-US"/>
        </a:p>
      </dgm:t>
    </dgm:pt>
    <dgm:pt modelId="{56E7F599-69E6-4EA5-B869-5ED577888BDF}">
      <dgm:prSet phldrT="[Text]" custT="1"/>
      <dgm:spPr/>
      <dgm:t>
        <a:bodyPr/>
        <a:lstStyle/>
        <a:p>
          <a:r>
            <a:rPr lang="en-US" sz="1400" b="1" u="sng" dirty="0" smtClean="0"/>
            <a:t>Lottery</a:t>
          </a:r>
        </a:p>
        <a:p>
          <a:r>
            <a:rPr lang="en-US" sz="1100" b="1" dirty="0" smtClean="0"/>
            <a:t>In/Out District</a:t>
          </a:r>
        </a:p>
        <a:p>
          <a:r>
            <a:rPr lang="en-US" sz="1100" b="1" dirty="0" smtClean="0"/>
            <a:t>Sibling Status</a:t>
          </a:r>
        </a:p>
        <a:p>
          <a:r>
            <a:rPr lang="en-US" sz="1100" b="1" dirty="0" smtClean="0"/>
            <a:t>Manage Waitlist</a:t>
          </a:r>
          <a:endParaRPr lang="en-US" sz="1100" b="1" dirty="0"/>
        </a:p>
      </dgm:t>
    </dgm:pt>
    <dgm:pt modelId="{386C4FA5-44C8-4476-BD46-7C975D3B75AD}" type="parTrans" cxnId="{33291203-FB2E-425D-8624-952583F2384C}">
      <dgm:prSet/>
      <dgm:spPr/>
      <dgm:t>
        <a:bodyPr/>
        <a:lstStyle/>
        <a:p>
          <a:endParaRPr lang="en-US"/>
        </a:p>
      </dgm:t>
    </dgm:pt>
    <dgm:pt modelId="{A0C932A7-AFDD-43C0-9F72-42589B29C67D}" type="sibTrans" cxnId="{33291203-FB2E-425D-8624-952583F2384C}">
      <dgm:prSet/>
      <dgm:spPr/>
      <dgm:t>
        <a:bodyPr/>
        <a:lstStyle/>
        <a:p>
          <a:endParaRPr lang="en-US"/>
        </a:p>
      </dgm:t>
    </dgm:pt>
    <dgm:pt modelId="{4ECB6FAF-E0DE-48F5-B47D-1FC6A4AE0199}">
      <dgm:prSet phldrT="[Text]" custT="1"/>
      <dgm:spPr/>
      <dgm:t>
        <a:bodyPr/>
        <a:lstStyle/>
        <a:p>
          <a:r>
            <a:rPr lang="en-US" sz="1400" b="1" u="sng" dirty="0" smtClean="0"/>
            <a:t>Registration</a:t>
          </a:r>
        </a:p>
        <a:p>
          <a:r>
            <a:rPr lang="en-US" sz="1100" b="1" dirty="0" smtClean="0"/>
            <a:t>Extend Offers</a:t>
          </a:r>
        </a:p>
        <a:p>
          <a:r>
            <a:rPr lang="en-US" sz="1100" b="1" dirty="0" smtClean="0"/>
            <a:t>Verify Residency</a:t>
          </a:r>
        </a:p>
        <a:p>
          <a:r>
            <a:rPr lang="en-US" sz="1100" b="1" dirty="0" smtClean="0"/>
            <a:t>Identify Needs</a:t>
          </a:r>
          <a:endParaRPr lang="en-US" sz="1100" b="1" dirty="0"/>
        </a:p>
      </dgm:t>
    </dgm:pt>
    <dgm:pt modelId="{0E352B7C-D5C5-4451-B7C6-65159E7BEBAC}" type="parTrans" cxnId="{06A30F5A-723F-4F4E-85A5-E4F3740BB3DE}">
      <dgm:prSet/>
      <dgm:spPr/>
      <dgm:t>
        <a:bodyPr/>
        <a:lstStyle/>
        <a:p>
          <a:endParaRPr lang="en-US"/>
        </a:p>
      </dgm:t>
    </dgm:pt>
    <dgm:pt modelId="{DF5D43DB-3429-4595-B8D0-C4A270C513D1}" type="sibTrans" cxnId="{06A30F5A-723F-4F4E-85A5-E4F3740BB3DE}">
      <dgm:prSet/>
      <dgm:spPr/>
      <dgm:t>
        <a:bodyPr/>
        <a:lstStyle/>
        <a:p>
          <a:endParaRPr lang="en-US"/>
        </a:p>
      </dgm:t>
    </dgm:pt>
    <dgm:pt modelId="{C81E54F4-1852-4CBE-BBB2-9CA0FC5133E3}">
      <dgm:prSet phldrT="[Text]" custT="1"/>
      <dgm:spPr/>
      <dgm:t>
        <a:bodyPr/>
        <a:lstStyle/>
        <a:p>
          <a:r>
            <a:rPr lang="en-US" sz="1400" b="1" u="sng" dirty="0" smtClean="0"/>
            <a:t>Orientation</a:t>
          </a:r>
        </a:p>
        <a:p>
          <a:r>
            <a:rPr lang="en-US" sz="1100" b="1" dirty="0" smtClean="0"/>
            <a:t>Summer Programming</a:t>
          </a:r>
        </a:p>
        <a:p>
          <a:r>
            <a:rPr lang="en-US" sz="1100" b="1" dirty="0" smtClean="0"/>
            <a:t>Parent Ambassadors</a:t>
          </a:r>
          <a:endParaRPr lang="en-US" sz="1100" b="1" dirty="0"/>
        </a:p>
      </dgm:t>
    </dgm:pt>
    <dgm:pt modelId="{EA40DA08-7C2B-4F73-B901-8D61CCFBDAC8}" type="parTrans" cxnId="{92B979EB-5F63-413C-99EA-BF24B994E0B5}">
      <dgm:prSet/>
      <dgm:spPr/>
      <dgm:t>
        <a:bodyPr/>
        <a:lstStyle/>
        <a:p>
          <a:endParaRPr lang="en-US"/>
        </a:p>
      </dgm:t>
    </dgm:pt>
    <dgm:pt modelId="{7D709E37-45EB-4287-B6D5-50A8132EA814}" type="sibTrans" cxnId="{92B979EB-5F63-413C-99EA-BF24B994E0B5}">
      <dgm:prSet/>
      <dgm:spPr/>
      <dgm:t>
        <a:bodyPr/>
        <a:lstStyle/>
        <a:p>
          <a:endParaRPr lang="en-US"/>
        </a:p>
      </dgm:t>
    </dgm:pt>
    <dgm:pt modelId="{629C30CF-15F3-40AF-A990-E982346083DD}" type="pres">
      <dgm:prSet presAssocID="{5E9EF5C8-8B73-4911-A66F-6A68A7FB3E2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0D0309-3E49-497D-87BF-8786B3A915ED}" type="pres">
      <dgm:prSet presAssocID="{B8FA82FB-1036-411F-9923-4776F0BB1989}" presName="node" presStyleLbl="node1" presStyleIdx="0" presStyleCnt="5" custScaleX="137613" custScaleY="121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BB5D8-53FD-4421-919B-818DBE06B9D7}" type="pres">
      <dgm:prSet presAssocID="{B8FA82FB-1036-411F-9923-4776F0BB1989}" presName="spNode" presStyleCnt="0"/>
      <dgm:spPr/>
    </dgm:pt>
    <dgm:pt modelId="{7AA3BE76-8D1B-4F2F-B446-37B8B70FE3C5}" type="pres">
      <dgm:prSet presAssocID="{400F061A-424D-4324-BCCC-A41BA58DB93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EA1C4C7-E9C1-4018-AA59-3B3170BA2E3F}" type="pres">
      <dgm:prSet presAssocID="{6D00681C-D734-4071-8766-A8A7854A2618}" presName="node" presStyleLbl="node1" presStyleIdx="1" presStyleCnt="5" custScaleX="127933" custScaleY="112457" custRadScaleRad="100380" custRadScaleInc="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A722B-8500-4672-80D3-48790388D05A}" type="pres">
      <dgm:prSet presAssocID="{6D00681C-D734-4071-8766-A8A7854A2618}" presName="spNode" presStyleCnt="0"/>
      <dgm:spPr/>
    </dgm:pt>
    <dgm:pt modelId="{140F050B-2AB3-42C3-977C-FEAFB63D8006}" type="pres">
      <dgm:prSet presAssocID="{00E2AF00-F3DA-43B2-A723-1F2EFF7009D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2EF8ADB2-DAA0-48E1-862D-E05F0DD54156}" type="pres">
      <dgm:prSet presAssocID="{56E7F599-69E6-4EA5-B869-5ED577888BDF}" presName="node" presStyleLbl="node1" presStyleIdx="2" presStyleCnt="5" custScaleX="128260" custScaleY="134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8D83B-503B-40BA-90A4-5075E9F0D3A9}" type="pres">
      <dgm:prSet presAssocID="{56E7F599-69E6-4EA5-B869-5ED577888BDF}" presName="spNode" presStyleCnt="0"/>
      <dgm:spPr/>
    </dgm:pt>
    <dgm:pt modelId="{1F0D32D5-9A04-4F72-A60B-534AA9A8B0CB}" type="pres">
      <dgm:prSet presAssocID="{A0C932A7-AFDD-43C0-9F72-42589B29C67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B1AF3B1-5810-4DA8-832B-76EAFCB56BF3}" type="pres">
      <dgm:prSet presAssocID="{4ECB6FAF-E0DE-48F5-B47D-1FC6A4AE0199}" presName="node" presStyleLbl="node1" presStyleIdx="3" presStyleCnt="5" custScaleX="121825" custScaleY="138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1607E-E6C3-4CB1-A5B7-7FD0D874E924}" type="pres">
      <dgm:prSet presAssocID="{4ECB6FAF-E0DE-48F5-B47D-1FC6A4AE0199}" presName="spNode" presStyleCnt="0"/>
      <dgm:spPr/>
    </dgm:pt>
    <dgm:pt modelId="{F7009A7C-C634-400A-9D81-77D3FEAFEBCD}" type="pres">
      <dgm:prSet presAssocID="{DF5D43DB-3429-4595-B8D0-C4A270C513D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53ECE73-1E4C-4A9B-9819-5D7C2908F0E1}" type="pres">
      <dgm:prSet presAssocID="{C81E54F4-1852-4CBE-BBB2-9CA0FC5133E3}" presName="node" presStyleLbl="node1" presStyleIdx="4" presStyleCnt="5" custScaleX="128802" custScaleY="126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F8113-B856-4C58-9B37-303EA6CB3BB5}" type="pres">
      <dgm:prSet presAssocID="{C81E54F4-1852-4CBE-BBB2-9CA0FC5133E3}" presName="spNode" presStyleCnt="0"/>
      <dgm:spPr/>
    </dgm:pt>
    <dgm:pt modelId="{E1966B2A-CC77-4655-8CD5-FF6C03AB2B5F}" type="pres">
      <dgm:prSet presAssocID="{7D709E37-45EB-4287-B6D5-50A8132EA81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A0BE40A-E410-4A1F-A1CF-2D43BA042F84}" type="presOf" srcId="{400F061A-424D-4324-BCCC-A41BA58DB939}" destId="{7AA3BE76-8D1B-4F2F-B446-37B8B70FE3C5}" srcOrd="0" destOrd="0" presId="urn:microsoft.com/office/officeart/2005/8/layout/cycle5"/>
    <dgm:cxn modelId="{80ECB6E7-86E0-4EF7-9F4E-EBEF76812CC9}" type="presOf" srcId="{56E7F599-69E6-4EA5-B869-5ED577888BDF}" destId="{2EF8ADB2-DAA0-48E1-862D-E05F0DD54156}" srcOrd="0" destOrd="0" presId="urn:microsoft.com/office/officeart/2005/8/layout/cycle5"/>
    <dgm:cxn modelId="{5A15B1AF-1D2B-41F2-A2E5-18B3B2239B0B}" srcId="{5E9EF5C8-8B73-4911-A66F-6A68A7FB3E25}" destId="{6D00681C-D734-4071-8766-A8A7854A2618}" srcOrd="1" destOrd="0" parTransId="{ADA0ACD9-BAE9-41D3-93BF-FC29351F9DD9}" sibTransId="{00E2AF00-F3DA-43B2-A723-1F2EFF7009D4}"/>
    <dgm:cxn modelId="{FDB6C717-AFDB-4671-84CB-496B4E0468C0}" type="presOf" srcId="{4ECB6FAF-E0DE-48F5-B47D-1FC6A4AE0199}" destId="{DB1AF3B1-5810-4DA8-832B-76EAFCB56BF3}" srcOrd="0" destOrd="0" presId="urn:microsoft.com/office/officeart/2005/8/layout/cycle5"/>
    <dgm:cxn modelId="{363DC015-7900-42B7-85DA-039DB695354E}" type="presOf" srcId="{B8FA82FB-1036-411F-9923-4776F0BB1989}" destId="{D20D0309-3E49-497D-87BF-8786B3A915ED}" srcOrd="0" destOrd="0" presId="urn:microsoft.com/office/officeart/2005/8/layout/cycle5"/>
    <dgm:cxn modelId="{7CC79AAD-E423-467A-AC85-2671F5A16518}" type="presOf" srcId="{A0C932A7-AFDD-43C0-9F72-42589B29C67D}" destId="{1F0D32D5-9A04-4F72-A60B-534AA9A8B0CB}" srcOrd="0" destOrd="0" presId="urn:microsoft.com/office/officeart/2005/8/layout/cycle5"/>
    <dgm:cxn modelId="{83FF9629-38B5-4729-A09F-007249210426}" type="presOf" srcId="{C81E54F4-1852-4CBE-BBB2-9CA0FC5133E3}" destId="{453ECE73-1E4C-4A9B-9819-5D7C2908F0E1}" srcOrd="0" destOrd="0" presId="urn:microsoft.com/office/officeart/2005/8/layout/cycle5"/>
    <dgm:cxn modelId="{06A30F5A-723F-4F4E-85A5-E4F3740BB3DE}" srcId="{5E9EF5C8-8B73-4911-A66F-6A68A7FB3E25}" destId="{4ECB6FAF-E0DE-48F5-B47D-1FC6A4AE0199}" srcOrd="3" destOrd="0" parTransId="{0E352B7C-D5C5-4451-B7C6-65159E7BEBAC}" sibTransId="{DF5D43DB-3429-4595-B8D0-C4A270C513D1}"/>
    <dgm:cxn modelId="{040AF87A-B3F4-4D92-AB59-026802AED2AD}" type="presOf" srcId="{7D709E37-45EB-4287-B6D5-50A8132EA814}" destId="{E1966B2A-CC77-4655-8CD5-FF6C03AB2B5F}" srcOrd="0" destOrd="0" presId="urn:microsoft.com/office/officeart/2005/8/layout/cycle5"/>
    <dgm:cxn modelId="{33291203-FB2E-425D-8624-952583F2384C}" srcId="{5E9EF5C8-8B73-4911-A66F-6A68A7FB3E25}" destId="{56E7F599-69E6-4EA5-B869-5ED577888BDF}" srcOrd="2" destOrd="0" parTransId="{386C4FA5-44C8-4476-BD46-7C975D3B75AD}" sibTransId="{A0C932A7-AFDD-43C0-9F72-42589B29C67D}"/>
    <dgm:cxn modelId="{440A0D04-5482-46C4-BF97-DAC349EE35B4}" type="presOf" srcId="{DF5D43DB-3429-4595-B8D0-C4A270C513D1}" destId="{F7009A7C-C634-400A-9D81-77D3FEAFEBCD}" srcOrd="0" destOrd="0" presId="urn:microsoft.com/office/officeart/2005/8/layout/cycle5"/>
    <dgm:cxn modelId="{43B533A5-C26E-4093-B2EA-D013A1E60082}" type="presOf" srcId="{00E2AF00-F3DA-43B2-A723-1F2EFF7009D4}" destId="{140F050B-2AB3-42C3-977C-FEAFB63D8006}" srcOrd="0" destOrd="0" presId="urn:microsoft.com/office/officeart/2005/8/layout/cycle5"/>
    <dgm:cxn modelId="{D5697E6E-6076-479B-83F7-E9DE65FCD3FB}" type="presOf" srcId="{6D00681C-D734-4071-8766-A8A7854A2618}" destId="{FEA1C4C7-E9C1-4018-AA59-3B3170BA2E3F}" srcOrd="0" destOrd="0" presId="urn:microsoft.com/office/officeart/2005/8/layout/cycle5"/>
    <dgm:cxn modelId="{3D70D2EF-DF63-47C0-A9A9-51ADD767D0C3}" srcId="{5E9EF5C8-8B73-4911-A66F-6A68A7FB3E25}" destId="{B8FA82FB-1036-411F-9923-4776F0BB1989}" srcOrd="0" destOrd="0" parTransId="{3C84FD3A-252D-4B78-8851-0D3F233BDED0}" sibTransId="{400F061A-424D-4324-BCCC-A41BA58DB939}"/>
    <dgm:cxn modelId="{92B979EB-5F63-413C-99EA-BF24B994E0B5}" srcId="{5E9EF5C8-8B73-4911-A66F-6A68A7FB3E25}" destId="{C81E54F4-1852-4CBE-BBB2-9CA0FC5133E3}" srcOrd="4" destOrd="0" parTransId="{EA40DA08-7C2B-4F73-B901-8D61CCFBDAC8}" sibTransId="{7D709E37-45EB-4287-B6D5-50A8132EA814}"/>
    <dgm:cxn modelId="{5769ED3A-E0F1-4127-AF0D-2658E46AE805}" type="presOf" srcId="{5E9EF5C8-8B73-4911-A66F-6A68A7FB3E25}" destId="{629C30CF-15F3-40AF-A990-E982346083DD}" srcOrd="0" destOrd="0" presId="urn:microsoft.com/office/officeart/2005/8/layout/cycle5"/>
    <dgm:cxn modelId="{9452C4AA-F2C7-44D1-B434-800E878833E6}" type="presParOf" srcId="{629C30CF-15F3-40AF-A990-E982346083DD}" destId="{D20D0309-3E49-497D-87BF-8786B3A915ED}" srcOrd="0" destOrd="0" presId="urn:microsoft.com/office/officeart/2005/8/layout/cycle5"/>
    <dgm:cxn modelId="{8D201190-23CE-4B81-95C6-BBE2C7795FEB}" type="presParOf" srcId="{629C30CF-15F3-40AF-A990-E982346083DD}" destId="{E6DBB5D8-53FD-4421-919B-818DBE06B9D7}" srcOrd="1" destOrd="0" presId="urn:microsoft.com/office/officeart/2005/8/layout/cycle5"/>
    <dgm:cxn modelId="{06E762B1-4842-4AC5-B407-6CB787B3B563}" type="presParOf" srcId="{629C30CF-15F3-40AF-A990-E982346083DD}" destId="{7AA3BE76-8D1B-4F2F-B446-37B8B70FE3C5}" srcOrd="2" destOrd="0" presId="urn:microsoft.com/office/officeart/2005/8/layout/cycle5"/>
    <dgm:cxn modelId="{2B478723-6B65-43FE-9222-65FE6D3C58A1}" type="presParOf" srcId="{629C30CF-15F3-40AF-A990-E982346083DD}" destId="{FEA1C4C7-E9C1-4018-AA59-3B3170BA2E3F}" srcOrd="3" destOrd="0" presId="urn:microsoft.com/office/officeart/2005/8/layout/cycle5"/>
    <dgm:cxn modelId="{DD9E8B4E-8706-4A60-815B-2C9EF294DC19}" type="presParOf" srcId="{629C30CF-15F3-40AF-A990-E982346083DD}" destId="{8FAA722B-8500-4672-80D3-48790388D05A}" srcOrd="4" destOrd="0" presId="urn:microsoft.com/office/officeart/2005/8/layout/cycle5"/>
    <dgm:cxn modelId="{6A4A9A6F-4DAC-4242-BFDD-DEACBE33E7D7}" type="presParOf" srcId="{629C30CF-15F3-40AF-A990-E982346083DD}" destId="{140F050B-2AB3-42C3-977C-FEAFB63D8006}" srcOrd="5" destOrd="0" presId="urn:microsoft.com/office/officeart/2005/8/layout/cycle5"/>
    <dgm:cxn modelId="{B0D50DD5-B147-4B46-B168-DF35C993BD2D}" type="presParOf" srcId="{629C30CF-15F3-40AF-A990-E982346083DD}" destId="{2EF8ADB2-DAA0-48E1-862D-E05F0DD54156}" srcOrd="6" destOrd="0" presId="urn:microsoft.com/office/officeart/2005/8/layout/cycle5"/>
    <dgm:cxn modelId="{3AC98954-5299-4451-9A43-42F2D82887F4}" type="presParOf" srcId="{629C30CF-15F3-40AF-A990-E982346083DD}" destId="{C0D8D83B-503B-40BA-90A4-5075E9F0D3A9}" srcOrd="7" destOrd="0" presId="urn:microsoft.com/office/officeart/2005/8/layout/cycle5"/>
    <dgm:cxn modelId="{5DC7B6AD-3B41-44EA-A450-09D9954690DE}" type="presParOf" srcId="{629C30CF-15F3-40AF-A990-E982346083DD}" destId="{1F0D32D5-9A04-4F72-A60B-534AA9A8B0CB}" srcOrd="8" destOrd="0" presId="urn:microsoft.com/office/officeart/2005/8/layout/cycle5"/>
    <dgm:cxn modelId="{6C789D67-BE92-4F60-B499-EF17EADD872D}" type="presParOf" srcId="{629C30CF-15F3-40AF-A990-E982346083DD}" destId="{DB1AF3B1-5810-4DA8-832B-76EAFCB56BF3}" srcOrd="9" destOrd="0" presId="urn:microsoft.com/office/officeart/2005/8/layout/cycle5"/>
    <dgm:cxn modelId="{EC90E3B5-90F5-40D6-B5FB-B69760ABECE5}" type="presParOf" srcId="{629C30CF-15F3-40AF-A990-E982346083DD}" destId="{FA91607E-E6C3-4CB1-A5B7-7FD0D874E924}" srcOrd="10" destOrd="0" presId="urn:microsoft.com/office/officeart/2005/8/layout/cycle5"/>
    <dgm:cxn modelId="{EC7AA7AA-F954-4018-9507-E8055B39C3D8}" type="presParOf" srcId="{629C30CF-15F3-40AF-A990-E982346083DD}" destId="{F7009A7C-C634-400A-9D81-77D3FEAFEBCD}" srcOrd="11" destOrd="0" presId="urn:microsoft.com/office/officeart/2005/8/layout/cycle5"/>
    <dgm:cxn modelId="{AC624B00-CE2E-46FD-91FF-C6DB761D3090}" type="presParOf" srcId="{629C30CF-15F3-40AF-A990-E982346083DD}" destId="{453ECE73-1E4C-4A9B-9819-5D7C2908F0E1}" srcOrd="12" destOrd="0" presId="urn:microsoft.com/office/officeart/2005/8/layout/cycle5"/>
    <dgm:cxn modelId="{8D872EF4-60D3-440D-B07F-6AC58F0A2573}" type="presParOf" srcId="{629C30CF-15F3-40AF-A990-E982346083DD}" destId="{617F8113-B856-4C58-9B37-303EA6CB3BB5}" srcOrd="13" destOrd="0" presId="urn:microsoft.com/office/officeart/2005/8/layout/cycle5"/>
    <dgm:cxn modelId="{B187CDB4-81D5-44D0-9B56-36B800DE4CA4}" type="presParOf" srcId="{629C30CF-15F3-40AF-A990-E982346083DD}" destId="{E1966B2A-CC77-4655-8CD5-FF6C03AB2B5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73B454-A41D-4365-BE39-CBFC2D45F24B}" type="doc">
      <dgm:prSet loTypeId="urn:microsoft.com/office/officeart/2005/8/layout/cycle4" loCatId="cycl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F0D7FAE8-5AD2-440C-8871-D640BDFB9980}">
      <dgm:prSet phldrT="[Text]"/>
      <dgm:spPr/>
      <dgm:t>
        <a:bodyPr/>
        <a:lstStyle/>
        <a:p>
          <a:r>
            <a:rPr lang="en-US" dirty="0" smtClean="0"/>
            <a:t>Student Enrollment</a:t>
          </a:r>
          <a:endParaRPr lang="en-US" dirty="0"/>
        </a:p>
      </dgm:t>
    </dgm:pt>
    <dgm:pt modelId="{14F6E320-6912-4F28-AAF6-12DB027BD141}" type="parTrans" cxnId="{08767208-01BC-438D-868B-CAC57D17721C}">
      <dgm:prSet/>
      <dgm:spPr/>
      <dgm:t>
        <a:bodyPr/>
        <a:lstStyle/>
        <a:p>
          <a:endParaRPr lang="en-US"/>
        </a:p>
      </dgm:t>
    </dgm:pt>
    <dgm:pt modelId="{87683D3D-41BD-400E-8C57-1FA7EDCE7898}" type="sibTrans" cxnId="{08767208-01BC-438D-868B-CAC57D17721C}">
      <dgm:prSet/>
      <dgm:spPr/>
      <dgm:t>
        <a:bodyPr/>
        <a:lstStyle/>
        <a:p>
          <a:endParaRPr lang="en-US"/>
        </a:p>
      </dgm:t>
    </dgm:pt>
    <dgm:pt modelId="{74D2B146-5A12-40B6-8D72-12A5AE0D5A05}">
      <dgm:prSet phldrT="[Text]"/>
      <dgm:spPr/>
      <dgm:t>
        <a:bodyPr/>
        <a:lstStyle/>
        <a:p>
          <a:r>
            <a:rPr lang="en-US" dirty="0" smtClean="0"/>
            <a:t>Town</a:t>
          </a:r>
          <a:endParaRPr lang="en-US" dirty="0"/>
        </a:p>
      </dgm:t>
    </dgm:pt>
    <dgm:pt modelId="{FEF67470-6F8F-4B82-A79B-A754659C7272}" type="parTrans" cxnId="{8EC068AB-1CFF-4701-95A1-E7B90A206BF4}">
      <dgm:prSet/>
      <dgm:spPr/>
      <dgm:t>
        <a:bodyPr/>
        <a:lstStyle/>
        <a:p>
          <a:endParaRPr lang="en-US"/>
        </a:p>
      </dgm:t>
    </dgm:pt>
    <dgm:pt modelId="{71E10424-7175-491A-84E9-9FDFF4ED2076}" type="sibTrans" cxnId="{8EC068AB-1CFF-4701-95A1-E7B90A206BF4}">
      <dgm:prSet/>
      <dgm:spPr/>
      <dgm:t>
        <a:bodyPr/>
        <a:lstStyle/>
        <a:p>
          <a:endParaRPr lang="en-US"/>
        </a:p>
      </dgm:t>
    </dgm:pt>
    <dgm:pt modelId="{71B3CED6-B98D-4ADB-A338-E1830C77FB3E}">
      <dgm:prSet phldrT="[Text]"/>
      <dgm:spPr/>
      <dgm:t>
        <a:bodyPr/>
        <a:lstStyle/>
        <a:p>
          <a:r>
            <a:rPr lang="en-US" dirty="0" smtClean="0"/>
            <a:t>Access and Equity</a:t>
          </a:r>
          <a:endParaRPr lang="en-US" dirty="0"/>
        </a:p>
      </dgm:t>
    </dgm:pt>
    <dgm:pt modelId="{6980D108-4D78-478C-8DD2-702E2CE1C41F}" type="parTrans" cxnId="{B2B28A78-1B2A-4E6E-8DCA-D5C46DFB1273}">
      <dgm:prSet/>
      <dgm:spPr/>
      <dgm:t>
        <a:bodyPr/>
        <a:lstStyle/>
        <a:p>
          <a:endParaRPr lang="en-US"/>
        </a:p>
      </dgm:t>
    </dgm:pt>
    <dgm:pt modelId="{76277284-CA22-4CCD-8FF0-F19BE266DE4F}" type="sibTrans" cxnId="{B2B28A78-1B2A-4E6E-8DCA-D5C46DFB1273}">
      <dgm:prSet/>
      <dgm:spPr/>
      <dgm:t>
        <a:bodyPr/>
        <a:lstStyle/>
        <a:p>
          <a:endParaRPr lang="en-US"/>
        </a:p>
      </dgm:t>
    </dgm:pt>
    <dgm:pt modelId="{4467E678-755F-4E25-9C3B-96191B4FF84A}">
      <dgm:prSet phldrT="[Text]"/>
      <dgm:spPr/>
      <dgm:t>
        <a:bodyPr/>
        <a:lstStyle/>
        <a:p>
          <a:r>
            <a:rPr lang="en-US" dirty="0" smtClean="0"/>
            <a:t>Civil Rights Data</a:t>
          </a:r>
          <a:endParaRPr lang="en-US" dirty="0"/>
        </a:p>
      </dgm:t>
    </dgm:pt>
    <dgm:pt modelId="{FE57904A-27A9-47D8-916D-B0FF849C4B53}" type="parTrans" cxnId="{40066A9B-0ECC-4E59-BCC4-41156C00CEEE}">
      <dgm:prSet/>
      <dgm:spPr/>
      <dgm:t>
        <a:bodyPr/>
        <a:lstStyle/>
        <a:p>
          <a:endParaRPr lang="en-US"/>
        </a:p>
      </dgm:t>
    </dgm:pt>
    <dgm:pt modelId="{B28D1EC8-018B-47B3-8D41-EB2CF3ADE71B}" type="sibTrans" cxnId="{40066A9B-0ECC-4E59-BCC4-41156C00CEEE}">
      <dgm:prSet/>
      <dgm:spPr/>
      <dgm:t>
        <a:bodyPr/>
        <a:lstStyle/>
        <a:p>
          <a:endParaRPr lang="en-US"/>
        </a:p>
      </dgm:t>
    </dgm:pt>
    <dgm:pt modelId="{548845CA-EA91-441A-A23E-98EC980BB8DF}">
      <dgm:prSet phldrT="[Text]"/>
      <dgm:spPr/>
      <dgm:t>
        <a:bodyPr/>
        <a:lstStyle/>
        <a:p>
          <a:r>
            <a:rPr lang="en-US" dirty="0" smtClean="0"/>
            <a:t>Sibling Activity and Waitlist</a:t>
          </a:r>
          <a:endParaRPr lang="en-US" dirty="0"/>
        </a:p>
      </dgm:t>
    </dgm:pt>
    <dgm:pt modelId="{362A864A-C00A-4264-B3AE-D6A4986912E8}" type="parTrans" cxnId="{B04DC018-7975-465E-B05A-7915DCDA5FFB}">
      <dgm:prSet/>
      <dgm:spPr/>
      <dgm:t>
        <a:bodyPr/>
        <a:lstStyle/>
        <a:p>
          <a:endParaRPr lang="en-US"/>
        </a:p>
      </dgm:t>
    </dgm:pt>
    <dgm:pt modelId="{60E988BE-29AD-4254-8BB4-40EBC2DBB690}" type="sibTrans" cxnId="{B04DC018-7975-465E-B05A-7915DCDA5FFB}">
      <dgm:prSet/>
      <dgm:spPr/>
      <dgm:t>
        <a:bodyPr/>
        <a:lstStyle/>
        <a:p>
          <a:endParaRPr lang="en-US"/>
        </a:p>
      </dgm:t>
    </dgm:pt>
    <dgm:pt modelId="{51BCBB6D-0896-47D6-81AC-11FBCF532F50}">
      <dgm:prSet phldrT="[Text]"/>
      <dgm:spPr/>
      <dgm:t>
        <a:bodyPr/>
        <a:lstStyle/>
        <a:p>
          <a:r>
            <a:rPr lang="en-US" dirty="0" smtClean="0"/>
            <a:t>Near Cap Towns</a:t>
          </a:r>
          <a:endParaRPr lang="en-US" dirty="0"/>
        </a:p>
      </dgm:t>
    </dgm:pt>
    <dgm:pt modelId="{0E16874D-642B-4CE4-89AC-3C346BC66F95}" type="parTrans" cxnId="{BE29F210-39D5-4152-9310-81255BEEEB00}">
      <dgm:prSet/>
      <dgm:spPr/>
      <dgm:t>
        <a:bodyPr/>
        <a:lstStyle/>
        <a:p>
          <a:endParaRPr lang="en-US"/>
        </a:p>
      </dgm:t>
    </dgm:pt>
    <dgm:pt modelId="{73394DBE-55BC-468E-B88C-DDDC9AA857E3}" type="sibTrans" cxnId="{BE29F210-39D5-4152-9310-81255BEEEB00}">
      <dgm:prSet/>
      <dgm:spPr/>
      <dgm:t>
        <a:bodyPr/>
        <a:lstStyle/>
        <a:p>
          <a:endParaRPr lang="en-US"/>
        </a:p>
      </dgm:t>
    </dgm:pt>
    <dgm:pt modelId="{44A87439-53D9-4A5F-B233-DD70572725D7}">
      <dgm:prSet phldrT="[Text]"/>
      <dgm:spPr/>
      <dgm:t>
        <a:bodyPr/>
        <a:lstStyle/>
        <a:p>
          <a:r>
            <a:rPr lang="en-US" dirty="0" smtClean="0"/>
            <a:t>Demographics</a:t>
          </a:r>
          <a:endParaRPr lang="en-US" dirty="0"/>
        </a:p>
      </dgm:t>
    </dgm:pt>
    <dgm:pt modelId="{C99AAFE7-9F8E-4DBD-A07B-EAF94587F66E}" type="parTrans" cxnId="{396E5FF8-BDB4-4959-AC21-149BD645837A}">
      <dgm:prSet/>
      <dgm:spPr/>
      <dgm:t>
        <a:bodyPr/>
        <a:lstStyle/>
        <a:p>
          <a:endParaRPr lang="en-US"/>
        </a:p>
      </dgm:t>
    </dgm:pt>
    <dgm:pt modelId="{BD838DD4-767D-4EFD-AB6B-335C6E19560A}" type="sibTrans" cxnId="{396E5FF8-BDB4-4959-AC21-149BD645837A}">
      <dgm:prSet/>
      <dgm:spPr/>
      <dgm:t>
        <a:bodyPr/>
        <a:lstStyle/>
        <a:p>
          <a:endParaRPr lang="en-US"/>
        </a:p>
      </dgm:t>
    </dgm:pt>
    <dgm:pt modelId="{D24D0C72-CDBD-475F-A44F-D38E21F5F002}">
      <dgm:prSet phldrT="[Text]"/>
      <dgm:spPr/>
      <dgm:t>
        <a:bodyPr/>
        <a:lstStyle/>
        <a:p>
          <a:r>
            <a:rPr lang="en-US" dirty="0" smtClean="0"/>
            <a:t>Race</a:t>
          </a:r>
          <a:endParaRPr lang="en-US" dirty="0"/>
        </a:p>
      </dgm:t>
    </dgm:pt>
    <dgm:pt modelId="{8DE8136F-E605-412C-927B-928BF55AE30F}" type="parTrans" cxnId="{C8E4626D-6C61-4031-BCDB-A7D9D3830C1A}">
      <dgm:prSet/>
      <dgm:spPr/>
      <dgm:t>
        <a:bodyPr/>
        <a:lstStyle/>
        <a:p>
          <a:endParaRPr lang="en-US"/>
        </a:p>
      </dgm:t>
    </dgm:pt>
    <dgm:pt modelId="{578ACC41-F395-448A-AF74-0554C546A1A4}" type="sibTrans" cxnId="{C8E4626D-6C61-4031-BCDB-A7D9D3830C1A}">
      <dgm:prSet/>
      <dgm:spPr/>
      <dgm:t>
        <a:bodyPr/>
        <a:lstStyle/>
        <a:p>
          <a:endParaRPr lang="en-US"/>
        </a:p>
      </dgm:t>
    </dgm:pt>
    <dgm:pt modelId="{84E5860D-858A-4110-A4F4-5C5B3D98404C}">
      <dgm:prSet phldrT="[Text]"/>
      <dgm:spPr/>
      <dgm:t>
        <a:bodyPr/>
        <a:lstStyle/>
        <a:p>
          <a:r>
            <a:rPr lang="en-US" dirty="0" smtClean="0"/>
            <a:t>Days of Enrollment</a:t>
          </a:r>
          <a:endParaRPr lang="en-US" dirty="0"/>
        </a:p>
      </dgm:t>
    </dgm:pt>
    <dgm:pt modelId="{FB3A50D6-66D3-46FD-B04F-2AAC3A337B8D}" type="parTrans" cxnId="{17A383DD-9572-4C9F-A947-3116D6EC8272}">
      <dgm:prSet/>
      <dgm:spPr/>
      <dgm:t>
        <a:bodyPr/>
        <a:lstStyle/>
        <a:p>
          <a:endParaRPr lang="en-US"/>
        </a:p>
      </dgm:t>
    </dgm:pt>
    <dgm:pt modelId="{BA78C813-1C7B-4B86-8154-1192D4C38BD1}" type="sibTrans" cxnId="{17A383DD-9572-4C9F-A947-3116D6EC8272}">
      <dgm:prSet/>
      <dgm:spPr/>
      <dgm:t>
        <a:bodyPr/>
        <a:lstStyle/>
        <a:p>
          <a:endParaRPr lang="en-US"/>
        </a:p>
      </dgm:t>
    </dgm:pt>
    <dgm:pt modelId="{C66D716F-DA44-49BA-AC0D-9F0CC055B831}">
      <dgm:prSet phldrT="[Text]"/>
      <dgm:spPr/>
      <dgm:t>
        <a:bodyPr/>
        <a:lstStyle/>
        <a:p>
          <a:r>
            <a:rPr lang="en-US" dirty="0" smtClean="0"/>
            <a:t>Health Metrics</a:t>
          </a:r>
          <a:endParaRPr lang="en-US" dirty="0"/>
        </a:p>
      </dgm:t>
    </dgm:pt>
    <dgm:pt modelId="{1718653D-1CCE-4437-806B-02A36B99A62B}" type="parTrans" cxnId="{37977F7A-6D33-4732-9F65-A0D4DC82D260}">
      <dgm:prSet/>
      <dgm:spPr/>
      <dgm:t>
        <a:bodyPr/>
        <a:lstStyle/>
        <a:p>
          <a:endParaRPr lang="en-US"/>
        </a:p>
      </dgm:t>
    </dgm:pt>
    <dgm:pt modelId="{51FD4095-7297-43EC-B7ED-7CC501A5042D}" type="sibTrans" cxnId="{37977F7A-6D33-4732-9F65-A0D4DC82D260}">
      <dgm:prSet/>
      <dgm:spPr/>
      <dgm:t>
        <a:bodyPr/>
        <a:lstStyle/>
        <a:p>
          <a:endParaRPr lang="en-US"/>
        </a:p>
      </dgm:t>
    </dgm:pt>
    <dgm:pt modelId="{CCD1AEC8-BE56-4FA0-BCA2-4EEBD4BFD75B}">
      <dgm:prSet phldrT="[Text]"/>
      <dgm:spPr/>
      <dgm:t>
        <a:bodyPr/>
        <a:lstStyle/>
        <a:p>
          <a:r>
            <a:rPr lang="en-US" dirty="0" smtClean="0"/>
            <a:t>Withdrawals</a:t>
          </a:r>
          <a:endParaRPr lang="en-US" dirty="0"/>
        </a:p>
      </dgm:t>
    </dgm:pt>
    <dgm:pt modelId="{ADFC0BE5-F859-48E6-B596-71E2B2E435D4}" type="parTrans" cxnId="{2CED2CF5-1398-4FAE-804C-FF7C41D26DE7}">
      <dgm:prSet/>
      <dgm:spPr/>
      <dgm:t>
        <a:bodyPr/>
        <a:lstStyle/>
        <a:p>
          <a:endParaRPr lang="en-US"/>
        </a:p>
      </dgm:t>
    </dgm:pt>
    <dgm:pt modelId="{62FBB571-EA4E-40D6-9925-97F48AE05D82}" type="sibTrans" cxnId="{2CED2CF5-1398-4FAE-804C-FF7C41D26DE7}">
      <dgm:prSet/>
      <dgm:spPr/>
      <dgm:t>
        <a:bodyPr/>
        <a:lstStyle/>
        <a:p>
          <a:endParaRPr lang="en-US"/>
        </a:p>
      </dgm:t>
    </dgm:pt>
    <dgm:pt modelId="{523B354A-1DD2-4E9A-A16E-400F63F904E8}">
      <dgm:prSet phldrT="[Text]"/>
      <dgm:spPr/>
      <dgm:t>
        <a:bodyPr/>
        <a:lstStyle/>
        <a:p>
          <a:r>
            <a:rPr lang="en-US" dirty="0" smtClean="0"/>
            <a:t>Discipline</a:t>
          </a:r>
          <a:endParaRPr lang="en-US" dirty="0"/>
        </a:p>
      </dgm:t>
    </dgm:pt>
    <dgm:pt modelId="{196313FC-4AA1-43FA-AA9A-A5E76EF88426}" type="parTrans" cxnId="{A2653BE9-D119-4F02-9195-27A047BD6D74}">
      <dgm:prSet/>
      <dgm:spPr/>
      <dgm:t>
        <a:bodyPr/>
        <a:lstStyle/>
        <a:p>
          <a:endParaRPr lang="en-US"/>
        </a:p>
      </dgm:t>
    </dgm:pt>
    <dgm:pt modelId="{04E2F424-3C17-4D28-A61B-D28C5BA204C5}" type="sibTrans" cxnId="{A2653BE9-D119-4F02-9195-27A047BD6D74}">
      <dgm:prSet/>
      <dgm:spPr/>
      <dgm:t>
        <a:bodyPr/>
        <a:lstStyle/>
        <a:p>
          <a:endParaRPr lang="en-US"/>
        </a:p>
      </dgm:t>
    </dgm:pt>
    <dgm:pt modelId="{7D8576A8-020F-4083-9F12-6F6E522C9B25}">
      <dgm:prSet phldrT="[Text]"/>
      <dgm:spPr/>
      <dgm:t>
        <a:bodyPr/>
        <a:lstStyle/>
        <a:p>
          <a:r>
            <a:rPr lang="en-US" dirty="0" smtClean="0"/>
            <a:t>Course Selection</a:t>
          </a:r>
          <a:endParaRPr lang="en-US" dirty="0"/>
        </a:p>
      </dgm:t>
    </dgm:pt>
    <dgm:pt modelId="{F410940D-307D-4C69-8559-E2752BD600DA}" type="parTrans" cxnId="{CAD4F609-709D-435D-ACAB-99F01D4E9774}">
      <dgm:prSet/>
      <dgm:spPr/>
      <dgm:t>
        <a:bodyPr/>
        <a:lstStyle/>
        <a:p>
          <a:endParaRPr lang="en-US"/>
        </a:p>
      </dgm:t>
    </dgm:pt>
    <dgm:pt modelId="{25DB7038-1C93-43A0-B060-0F78311332B7}" type="sibTrans" cxnId="{CAD4F609-709D-435D-ACAB-99F01D4E9774}">
      <dgm:prSet/>
      <dgm:spPr/>
      <dgm:t>
        <a:bodyPr/>
        <a:lstStyle/>
        <a:p>
          <a:endParaRPr lang="en-US"/>
        </a:p>
      </dgm:t>
    </dgm:pt>
    <dgm:pt modelId="{9F257726-7521-488B-ABD9-9D90D3FC9533}">
      <dgm:prSet phldrT="[Text]"/>
      <dgm:spPr/>
      <dgm:t>
        <a:bodyPr/>
        <a:lstStyle/>
        <a:p>
          <a:r>
            <a:rPr lang="en-US" dirty="0" smtClean="0"/>
            <a:t>Sports</a:t>
          </a:r>
          <a:endParaRPr lang="en-US" dirty="0"/>
        </a:p>
      </dgm:t>
    </dgm:pt>
    <dgm:pt modelId="{1A49F1CB-661A-49EB-8178-562F60DF9F0A}" type="parTrans" cxnId="{F94AADDE-6E8B-4ACA-AF7F-072ABAF03081}">
      <dgm:prSet/>
      <dgm:spPr/>
      <dgm:t>
        <a:bodyPr/>
        <a:lstStyle/>
        <a:p>
          <a:endParaRPr lang="en-US"/>
        </a:p>
      </dgm:t>
    </dgm:pt>
    <dgm:pt modelId="{ADC15B70-84C7-424E-9846-55B2A5E878A1}" type="sibTrans" cxnId="{F94AADDE-6E8B-4ACA-AF7F-072ABAF03081}">
      <dgm:prSet/>
      <dgm:spPr/>
      <dgm:t>
        <a:bodyPr/>
        <a:lstStyle/>
        <a:p>
          <a:endParaRPr lang="en-US"/>
        </a:p>
      </dgm:t>
    </dgm:pt>
    <dgm:pt modelId="{F159B221-427E-4569-BE69-376E2917E2FB}">
      <dgm:prSet phldrT="[Text]"/>
      <dgm:spPr/>
      <dgm:t>
        <a:bodyPr/>
        <a:lstStyle/>
        <a:p>
          <a:r>
            <a:rPr lang="en-US" dirty="0" smtClean="0"/>
            <a:t>Admitted via Lottery</a:t>
          </a:r>
          <a:endParaRPr lang="en-US" dirty="0"/>
        </a:p>
      </dgm:t>
    </dgm:pt>
    <dgm:pt modelId="{BF759596-26E0-4484-A0E3-B94487784C93}" type="parTrans" cxnId="{FB221C81-CACA-4A41-85EF-E8D35A51F8FF}">
      <dgm:prSet/>
      <dgm:spPr/>
      <dgm:t>
        <a:bodyPr/>
        <a:lstStyle/>
        <a:p>
          <a:endParaRPr lang="en-US"/>
        </a:p>
      </dgm:t>
    </dgm:pt>
    <dgm:pt modelId="{2846C7C4-37C2-478A-9C05-05A1592783C2}" type="sibTrans" cxnId="{FB221C81-CACA-4A41-85EF-E8D35A51F8FF}">
      <dgm:prSet/>
      <dgm:spPr/>
      <dgm:t>
        <a:bodyPr/>
        <a:lstStyle/>
        <a:p>
          <a:endParaRPr lang="en-US"/>
        </a:p>
      </dgm:t>
    </dgm:pt>
    <dgm:pt modelId="{DD12DBFD-464F-413C-A098-562CD194565F}">
      <dgm:prSet phldrT="[Text]"/>
      <dgm:spPr/>
      <dgm:t>
        <a:bodyPr/>
        <a:lstStyle/>
        <a:p>
          <a:r>
            <a:rPr lang="en-US" dirty="0" smtClean="0"/>
            <a:t>Annually by Grade</a:t>
          </a:r>
          <a:endParaRPr lang="en-US" dirty="0"/>
        </a:p>
      </dgm:t>
    </dgm:pt>
    <dgm:pt modelId="{520CD7DD-8AD3-4ED7-B9FA-FCCC0C1983CA}" type="parTrans" cxnId="{25939A28-1DD8-484B-97EF-86E2A02D50CE}">
      <dgm:prSet/>
      <dgm:spPr/>
      <dgm:t>
        <a:bodyPr/>
        <a:lstStyle/>
        <a:p>
          <a:endParaRPr lang="en-US"/>
        </a:p>
      </dgm:t>
    </dgm:pt>
    <dgm:pt modelId="{EE73BA3D-EF1F-4E91-9B4E-01CBD5779F0A}" type="sibTrans" cxnId="{25939A28-1DD8-484B-97EF-86E2A02D50CE}">
      <dgm:prSet/>
      <dgm:spPr/>
      <dgm:t>
        <a:bodyPr/>
        <a:lstStyle/>
        <a:p>
          <a:endParaRPr lang="en-US"/>
        </a:p>
      </dgm:t>
    </dgm:pt>
    <dgm:pt modelId="{BFDC1440-AC90-497B-857D-67D39CBFD26B}">
      <dgm:prSet phldrT="[Text]"/>
      <dgm:spPr/>
      <dgm:t>
        <a:bodyPr/>
        <a:lstStyle/>
        <a:p>
          <a:r>
            <a:rPr lang="en-US" dirty="0" smtClean="0"/>
            <a:t>Ethnicity</a:t>
          </a:r>
          <a:endParaRPr lang="en-US" dirty="0"/>
        </a:p>
      </dgm:t>
    </dgm:pt>
    <dgm:pt modelId="{83A0B42A-3C5C-459D-97F3-1F13E18B9E1A}" type="parTrans" cxnId="{F3152AFF-36CC-4662-9DE2-6B2A303BD5A8}">
      <dgm:prSet/>
      <dgm:spPr/>
      <dgm:t>
        <a:bodyPr/>
        <a:lstStyle/>
        <a:p>
          <a:endParaRPr lang="en-US"/>
        </a:p>
      </dgm:t>
    </dgm:pt>
    <dgm:pt modelId="{53338F56-7378-4237-93F4-C71BE1AE40C5}" type="sibTrans" cxnId="{F3152AFF-36CC-4662-9DE2-6B2A303BD5A8}">
      <dgm:prSet/>
      <dgm:spPr/>
      <dgm:t>
        <a:bodyPr/>
        <a:lstStyle/>
        <a:p>
          <a:endParaRPr lang="en-US"/>
        </a:p>
      </dgm:t>
    </dgm:pt>
    <dgm:pt modelId="{EC1A8091-BBA8-4FE2-9A6F-8D484A975BE7}">
      <dgm:prSet phldrT="[Text]"/>
      <dgm:spPr/>
      <dgm:t>
        <a:bodyPr/>
        <a:lstStyle/>
        <a:p>
          <a:r>
            <a:rPr lang="en-US" dirty="0" smtClean="0"/>
            <a:t>Low Income</a:t>
          </a:r>
          <a:endParaRPr lang="en-US" dirty="0"/>
        </a:p>
      </dgm:t>
    </dgm:pt>
    <dgm:pt modelId="{AA7FFBCC-13D4-4E7A-8878-3B8B68F3152F}" type="parTrans" cxnId="{9EAB8A83-CECE-4E37-B2DE-F5497DA5541F}">
      <dgm:prSet/>
      <dgm:spPr/>
      <dgm:t>
        <a:bodyPr/>
        <a:lstStyle/>
        <a:p>
          <a:endParaRPr lang="en-US"/>
        </a:p>
      </dgm:t>
    </dgm:pt>
    <dgm:pt modelId="{B0361E62-17F8-463B-A31E-D3CE79CB55A6}" type="sibTrans" cxnId="{9EAB8A83-CECE-4E37-B2DE-F5497DA5541F}">
      <dgm:prSet/>
      <dgm:spPr/>
      <dgm:t>
        <a:bodyPr/>
        <a:lstStyle/>
        <a:p>
          <a:endParaRPr lang="en-US"/>
        </a:p>
      </dgm:t>
    </dgm:pt>
    <dgm:pt modelId="{7DEA3324-6A70-4E81-9131-7B53E334BA6F}">
      <dgm:prSet phldrT="[Text]"/>
      <dgm:spPr/>
      <dgm:t>
        <a:bodyPr/>
        <a:lstStyle/>
        <a:p>
          <a:r>
            <a:rPr lang="en-US" dirty="0" smtClean="0"/>
            <a:t>ELL</a:t>
          </a:r>
          <a:endParaRPr lang="en-US" dirty="0"/>
        </a:p>
      </dgm:t>
    </dgm:pt>
    <dgm:pt modelId="{5954B363-F836-4C65-A025-8E2DCE04503C}" type="parTrans" cxnId="{7248DAE9-CCFB-4627-8488-790D33631C22}">
      <dgm:prSet/>
      <dgm:spPr/>
      <dgm:t>
        <a:bodyPr/>
        <a:lstStyle/>
        <a:p>
          <a:endParaRPr lang="en-US"/>
        </a:p>
      </dgm:t>
    </dgm:pt>
    <dgm:pt modelId="{383FB93E-AF9F-48B0-BB4C-A0E1378F1A1E}" type="sibTrans" cxnId="{7248DAE9-CCFB-4627-8488-790D33631C22}">
      <dgm:prSet/>
      <dgm:spPr/>
      <dgm:t>
        <a:bodyPr/>
        <a:lstStyle/>
        <a:p>
          <a:endParaRPr lang="en-US"/>
        </a:p>
      </dgm:t>
    </dgm:pt>
    <dgm:pt modelId="{B9B72751-06DB-4921-942B-76705A3544B8}">
      <dgm:prSet phldrT="[Text]"/>
      <dgm:spPr/>
      <dgm:t>
        <a:bodyPr/>
        <a:lstStyle/>
        <a:p>
          <a:r>
            <a:rPr lang="en-US" dirty="0" smtClean="0"/>
            <a:t>Special Education</a:t>
          </a:r>
          <a:endParaRPr lang="en-US" dirty="0"/>
        </a:p>
      </dgm:t>
    </dgm:pt>
    <dgm:pt modelId="{98951E97-3BA4-49C5-8F7B-9FC356B5AB67}" type="parTrans" cxnId="{680F953A-39FF-474F-9140-85F0DCC2D6E3}">
      <dgm:prSet/>
      <dgm:spPr/>
      <dgm:t>
        <a:bodyPr/>
        <a:lstStyle/>
        <a:p>
          <a:endParaRPr lang="en-US"/>
        </a:p>
      </dgm:t>
    </dgm:pt>
    <dgm:pt modelId="{969279F3-9170-481D-8D5C-0546AA21F76F}" type="sibTrans" cxnId="{680F953A-39FF-474F-9140-85F0DCC2D6E3}">
      <dgm:prSet/>
      <dgm:spPr/>
      <dgm:t>
        <a:bodyPr/>
        <a:lstStyle/>
        <a:p>
          <a:endParaRPr lang="en-US"/>
        </a:p>
      </dgm:t>
    </dgm:pt>
    <dgm:pt modelId="{009B2240-79FF-47E3-AFEE-649616FE0DEB}" type="pres">
      <dgm:prSet presAssocID="{7273B454-A41D-4365-BE39-CBFC2D45F24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471543-7231-4B51-8B14-298908092D15}" type="pres">
      <dgm:prSet presAssocID="{7273B454-A41D-4365-BE39-CBFC2D45F24B}" presName="children" presStyleCnt="0"/>
      <dgm:spPr/>
    </dgm:pt>
    <dgm:pt modelId="{3DE9F4D1-D00D-4754-9C3B-FAB72CEF914D}" type="pres">
      <dgm:prSet presAssocID="{7273B454-A41D-4365-BE39-CBFC2D45F24B}" presName="child1group" presStyleCnt="0"/>
      <dgm:spPr/>
    </dgm:pt>
    <dgm:pt modelId="{E26DFD1A-188E-4414-A73B-063F407AA93F}" type="pres">
      <dgm:prSet presAssocID="{7273B454-A41D-4365-BE39-CBFC2D45F24B}" presName="child1" presStyleLbl="bgAcc1" presStyleIdx="0" presStyleCnt="4"/>
      <dgm:spPr/>
      <dgm:t>
        <a:bodyPr/>
        <a:lstStyle/>
        <a:p>
          <a:endParaRPr lang="en-US"/>
        </a:p>
      </dgm:t>
    </dgm:pt>
    <dgm:pt modelId="{FE326039-A5E1-4A3A-86E0-EF424D9DF874}" type="pres">
      <dgm:prSet presAssocID="{7273B454-A41D-4365-BE39-CBFC2D45F24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E4D3D-3809-4CCB-96AA-BF61186FF2B3}" type="pres">
      <dgm:prSet presAssocID="{7273B454-A41D-4365-BE39-CBFC2D45F24B}" presName="child2group" presStyleCnt="0"/>
      <dgm:spPr/>
    </dgm:pt>
    <dgm:pt modelId="{94F2DF14-530C-4881-8FCF-44A0E21D2873}" type="pres">
      <dgm:prSet presAssocID="{7273B454-A41D-4365-BE39-CBFC2D45F24B}" presName="child2" presStyleLbl="bgAcc1" presStyleIdx="1" presStyleCnt="4"/>
      <dgm:spPr/>
      <dgm:t>
        <a:bodyPr/>
        <a:lstStyle/>
        <a:p>
          <a:endParaRPr lang="en-US"/>
        </a:p>
      </dgm:t>
    </dgm:pt>
    <dgm:pt modelId="{F52D5695-9A54-46AC-AE9B-586696D35A79}" type="pres">
      <dgm:prSet presAssocID="{7273B454-A41D-4365-BE39-CBFC2D45F24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3B88-4831-458F-ACD4-86727FCF365D}" type="pres">
      <dgm:prSet presAssocID="{7273B454-A41D-4365-BE39-CBFC2D45F24B}" presName="child3group" presStyleCnt="0"/>
      <dgm:spPr/>
    </dgm:pt>
    <dgm:pt modelId="{0136D375-9166-430B-8631-F88287CC2831}" type="pres">
      <dgm:prSet presAssocID="{7273B454-A41D-4365-BE39-CBFC2D45F24B}" presName="child3" presStyleLbl="bgAcc1" presStyleIdx="2" presStyleCnt="4"/>
      <dgm:spPr/>
      <dgm:t>
        <a:bodyPr/>
        <a:lstStyle/>
        <a:p>
          <a:endParaRPr lang="en-US"/>
        </a:p>
      </dgm:t>
    </dgm:pt>
    <dgm:pt modelId="{1BEC1304-E7AE-4FC8-AABF-AD85469AD605}" type="pres">
      <dgm:prSet presAssocID="{7273B454-A41D-4365-BE39-CBFC2D45F24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A2A82-2D71-4A37-A1E0-7006A1773084}" type="pres">
      <dgm:prSet presAssocID="{7273B454-A41D-4365-BE39-CBFC2D45F24B}" presName="child4group" presStyleCnt="0"/>
      <dgm:spPr/>
    </dgm:pt>
    <dgm:pt modelId="{CF0FEDBC-4065-4C38-9310-1EA77EA36C6E}" type="pres">
      <dgm:prSet presAssocID="{7273B454-A41D-4365-BE39-CBFC2D45F24B}" presName="child4" presStyleLbl="bgAcc1" presStyleIdx="3" presStyleCnt="4"/>
      <dgm:spPr/>
      <dgm:t>
        <a:bodyPr/>
        <a:lstStyle/>
        <a:p>
          <a:endParaRPr lang="en-US"/>
        </a:p>
      </dgm:t>
    </dgm:pt>
    <dgm:pt modelId="{9158962B-7FBD-48B0-BCD0-3FCBADB9A4D4}" type="pres">
      <dgm:prSet presAssocID="{7273B454-A41D-4365-BE39-CBFC2D45F24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253FA-76D9-426C-8273-353F31C2A4B8}" type="pres">
      <dgm:prSet presAssocID="{7273B454-A41D-4365-BE39-CBFC2D45F24B}" presName="childPlaceholder" presStyleCnt="0"/>
      <dgm:spPr/>
    </dgm:pt>
    <dgm:pt modelId="{FF7B951C-2866-4DCA-BFF4-56AD7CA059D7}" type="pres">
      <dgm:prSet presAssocID="{7273B454-A41D-4365-BE39-CBFC2D45F24B}" presName="circle" presStyleCnt="0"/>
      <dgm:spPr/>
    </dgm:pt>
    <dgm:pt modelId="{BCB3E724-60B4-4888-9B59-9A50C20C4407}" type="pres">
      <dgm:prSet presAssocID="{7273B454-A41D-4365-BE39-CBFC2D45F24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DEBF5-0115-4C73-B655-F4AB5082406D}" type="pres">
      <dgm:prSet presAssocID="{7273B454-A41D-4365-BE39-CBFC2D45F24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05B19-620C-4503-88E4-B1E2C315896E}" type="pres">
      <dgm:prSet presAssocID="{7273B454-A41D-4365-BE39-CBFC2D45F24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CFB6E-17A1-470A-9514-70677A97592C}" type="pres">
      <dgm:prSet presAssocID="{7273B454-A41D-4365-BE39-CBFC2D45F24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6FA30-A9FC-4B0C-80F0-60927E8EF6BA}" type="pres">
      <dgm:prSet presAssocID="{7273B454-A41D-4365-BE39-CBFC2D45F24B}" presName="quadrantPlaceholder" presStyleCnt="0"/>
      <dgm:spPr/>
    </dgm:pt>
    <dgm:pt modelId="{E21BB4D4-9777-450F-82D7-ECE8F8F3AEAF}" type="pres">
      <dgm:prSet presAssocID="{7273B454-A41D-4365-BE39-CBFC2D45F24B}" presName="center1" presStyleLbl="fgShp" presStyleIdx="0" presStyleCnt="2"/>
      <dgm:spPr/>
    </dgm:pt>
    <dgm:pt modelId="{36CF089C-0BFB-4B70-9C1C-744E518B70A0}" type="pres">
      <dgm:prSet presAssocID="{7273B454-A41D-4365-BE39-CBFC2D45F24B}" presName="center2" presStyleLbl="fgShp" presStyleIdx="1" presStyleCnt="2"/>
      <dgm:spPr/>
    </dgm:pt>
  </dgm:ptLst>
  <dgm:cxnLst>
    <dgm:cxn modelId="{F3152AFF-36CC-4662-9DE2-6B2A303BD5A8}" srcId="{44A87439-53D9-4A5F-B233-DD70572725D7}" destId="{BFDC1440-AC90-497B-857D-67D39CBFD26B}" srcOrd="1" destOrd="0" parTransId="{83A0B42A-3C5C-459D-97F3-1F13E18B9E1A}" sibTransId="{53338F56-7378-4237-93F4-C71BE1AE40C5}"/>
    <dgm:cxn modelId="{5675E349-3FFE-4886-B97B-46DCAF5A58A6}" type="presOf" srcId="{F159B221-427E-4569-BE69-376E2917E2FB}" destId="{1BEC1304-E7AE-4FC8-AABF-AD85469AD605}" srcOrd="1" destOrd="1" presId="urn:microsoft.com/office/officeart/2005/8/layout/cycle4"/>
    <dgm:cxn modelId="{085EED6F-9439-4488-9A9E-910D2567BB7F}" type="presOf" srcId="{DD12DBFD-464F-413C-A098-562CD194565F}" destId="{0136D375-9166-430B-8631-F88287CC2831}" srcOrd="0" destOrd="2" presId="urn:microsoft.com/office/officeart/2005/8/layout/cycle4"/>
    <dgm:cxn modelId="{A2653BE9-D119-4F02-9195-27A047BD6D74}" srcId="{71B3CED6-B98D-4ADB-A338-E1830C77FB3E}" destId="{523B354A-1DD2-4E9A-A16E-400F63F904E8}" srcOrd="1" destOrd="0" parTransId="{196313FC-4AA1-43FA-AA9A-A5E76EF88426}" sibTransId="{04E2F424-3C17-4D28-A61B-D28C5BA204C5}"/>
    <dgm:cxn modelId="{6541DD16-4A53-4379-948F-606DBA040390}" type="presOf" srcId="{4467E678-755F-4E25-9C3B-96191B4FF84A}" destId="{94F2DF14-530C-4881-8FCF-44A0E21D2873}" srcOrd="0" destOrd="0" presId="urn:microsoft.com/office/officeart/2005/8/layout/cycle4"/>
    <dgm:cxn modelId="{680F953A-39FF-474F-9140-85F0DCC2D6E3}" srcId="{44A87439-53D9-4A5F-B233-DD70572725D7}" destId="{B9B72751-06DB-4921-942B-76705A3544B8}" srcOrd="4" destOrd="0" parTransId="{98951E97-3BA4-49C5-8F7B-9FC356B5AB67}" sibTransId="{969279F3-9170-481D-8D5C-0546AA21F76F}"/>
    <dgm:cxn modelId="{A5545A0D-EADF-4090-9B1C-10679E3573D2}" type="presOf" srcId="{44A87439-53D9-4A5F-B233-DD70572725D7}" destId="{988CFB6E-17A1-470A-9514-70677A97592C}" srcOrd="0" destOrd="0" presId="urn:microsoft.com/office/officeart/2005/8/layout/cycle4"/>
    <dgm:cxn modelId="{8EC068AB-1CFF-4701-95A1-E7B90A206BF4}" srcId="{F0D7FAE8-5AD2-440C-8871-D640BDFB9980}" destId="{74D2B146-5A12-40B6-8D72-12A5AE0D5A05}" srcOrd="0" destOrd="0" parTransId="{FEF67470-6F8F-4B82-A79B-A754659C7272}" sibTransId="{71E10424-7175-491A-84E9-9FDFF4ED2076}"/>
    <dgm:cxn modelId="{BEDBB4CC-2D15-47F8-BDF9-339B8B5B6EC7}" type="presOf" srcId="{4467E678-755F-4E25-9C3B-96191B4FF84A}" destId="{F52D5695-9A54-46AC-AE9B-586696D35A79}" srcOrd="1" destOrd="0" presId="urn:microsoft.com/office/officeart/2005/8/layout/cycle4"/>
    <dgm:cxn modelId="{7775F4A9-B0E0-47AF-90CB-D89D4E061D61}" type="presOf" srcId="{7DEA3324-6A70-4E81-9131-7B53E334BA6F}" destId="{9158962B-7FBD-48B0-BCD0-3FCBADB9A4D4}" srcOrd="1" destOrd="3" presId="urn:microsoft.com/office/officeart/2005/8/layout/cycle4"/>
    <dgm:cxn modelId="{960A97FA-D726-4A76-914C-890DF9F79714}" type="presOf" srcId="{7DEA3324-6A70-4E81-9131-7B53E334BA6F}" destId="{CF0FEDBC-4065-4C38-9310-1EA77EA36C6E}" srcOrd="0" destOrd="3" presId="urn:microsoft.com/office/officeart/2005/8/layout/cycle4"/>
    <dgm:cxn modelId="{17A383DD-9572-4C9F-A947-3116D6EC8272}" srcId="{F0D7FAE8-5AD2-440C-8871-D640BDFB9980}" destId="{84E5860D-858A-4110-A4F4-5C5B3D98404C}" srcOrd="1" destOrd="0" parTransId="{FB3A50D6-66D3-46FD-B04F-2AAC3A337B8D}" sibTransId="{BA78C813-1C7B-4B86-8154-1192D4C38BD1}"/>
    <dgm:cxn modelId="{BE29F210-39D5-4152-9310-81255BEEEB00}" srcId="{548845CA-EA91-441A-A23E-98EC980BB8DF}" destId="{51BCBB6D-0896-47D6-81AC-11FBCF532F50}" srcOrd="0" destOrd="0" parTransId="{0E16874D-642B-4CE4-89AC-3C346BC66F95}" sibTransId="{73394DBE-55BC-468E-B88C-DDDC9AA857E3}"/>
    <dgm:cxn modelId="{38423B66-35C6-4BC2-A612-72F598B527B6}" type="presOf" srcId="{BFDC1440-AC90-497B-857D-67D39CBFD26B}" destId="{CF0FEDBC-4065-4C38-9310-1EA77EA36C6E}" srcOrd="0" destOrd="1" presId="urn:microsoft.com/office/officeart/2005/8/layout/cycle4"/>
    <dgm:cxn modelId="{2AEE008B-E9BF-44FD-8813-003ACA41F753}" type="presOf" srcId="{CCD1AEC8-BE56-4FA0-BCA2-4EEBD4BFD75B}" destId="{FE326039-A5E1-4A3A-86E0-EF424D9DF874}" srcOrd="1" destOrd="3" presId="urn:microsoft.com/office/officeart/2005/8/layout/cycle4"/>
    <dgm:cxn modelId="{40066A9B-0ECC-4E59-BCC4-41156C00CEEE}" srcId="{71B3CED6-B98D-4ADB-A338-E1830C77FB3E}" destId="{4467E678-755F-4E25-9C3B-96191B4FF84A}" srcOrd="0" destOrd="0" parTransId="{FE57904A-27A9-47D8-916D-B0FF849C4B53}" sibTransId="{B28D1EC8-018B-47B3-8D41-EB2CF3ADE71B}"/>
    <dgm:cxn modelId="{D7F3C7B4-CD0D-4904-8BB5-1C4E13F908EA}" type="presOf" srcId="{74D2B146-5A12-40B6-8D72-12A5AE0D5A05}" destId="{E26DFD1A-188E-4414-A73B-063F407AA93F}" srcOrd="0" destOrd="0" presId="urn:microsoft.com/office/officeart/2005/8/layout/cycle4"/>
    <dgm:cxn modelId="{9A5512AD-DE13-4B8B-A077-BF6726A1073E}" type="presOf" srcId="{F159B221-427E-4569-BE69-376E2917E2FB}" destId="{0136D375-9166-430B-8631-F88287CC2831}" srcOrd="0" destOrd="1" presId="urn:microsoft.com/office/officeart/2005/8/layout/cycle4"/>
    <dgm:cxn modelId="{F94AADDE-6E8B-4ACA-AF7F-072ABAF03081}" srcId="{71B3CED6-B98D-4ADB-A338-E1830C77FB3E}" destId="{9F257726-7521-488B-ABD9-9D90D3FC9533}" srcOrd="3" destOrd="0" parTransId="{1A49F1CB-661A-49EB-8178-562F60DF9F0A}" sibTransId="{ADC15B70-84C7-424E-9846-55B2A5E878A1}"/>
    <dgm:cxn modelId="{2DC6B9D8-3B93-422E-BB18-959E616595FE}" type="presOf" srcId="{7D8576A8-020F-4083-9F12-6F6E522C9B25}" destId="{94F2DF14-530C-4881-8FCF-44A0E21D2873}" srcOrd="0" destOrd="2" presId="urn:microsoft.com/office/officeart/2005/8/layout/cycle4"/>
    <dgm:cxn modelId="{B04DC018-7975-465E-B05A-7915DCDA5FFB}" srcId="{7273B454-A41D-4365-BE39-CBFC2D45F24B}" destId="{548845CA-EA91-441A-A23E-98EC980BB8DF}" srcOrd="2" destOrd="0" parTransId="{362A864A-C00A-4264-B3AE-D6A4986912E8}" sibTransId="{60E988BE-29AD-4254-8BB4-40EBC2DBB690}"/>
    <dgm:cxn modelId="{FFC0B36A-5CC6-4A57-882E-98FB925593F9}" type="presOf" srcId="{548845CA-EA91-441A-A23E-98EC980BB8DF}" destId="{4D905B19-620C-4503-88E4-B1E2C315896E}" srcOrd="0" destOrd="0" presId="urn:microsoft.com/office/officeart/2005/8/layout/cycle4"/>
    <dgm:cxn modelId="{08767208-01BC-438D-868B-CAC57D17721C}" srcId="{7273B454-A41D-4365-BE39-CBFC2D45F24B}" destId="{F0D7FAE8-5AD2-440C-8871-D640BDFB9980}" srcOrd="0" destOrd="0" parTransId="{14F6E320-6912-4F28-AAF6-12DB027BD141}" sibTransId="{87683D3D-41BD-400E-8C57-1FA7EDCE7898}"/>
    <dgm:cxn modelId="{BD7D4F6A-64DF-4327-8F78-54B9CFFC2CFD}" type="presOf" srcId="{F0D7FAE8-5AD2-440C-8871-D640BDFB9980}" destId="{BCB3E724-60B4-4888-9B59-9A50C20C4407}" srcOrd="0" destOrd="0" presId="urn:microsoft.com/office/officeart/2005/8/layout/cycle4"/>
    <dgm:cxn modelId="{9EAB8A83-CECE-4E37-B2DE-F5497DA5541F}" srcId="{44A87439-53D9-4A5F-B233-DD70572725D7}" destId="{EC1A8091-BBA8-4FE2-9A6F-8D484A975BE7}" srcOrd="2" destOrd="0" parTransId="{AA7FFBCC-13D4-4E7A-8878-3B8B68F3152F}" sibTransId="{B0361E62-17F8-463B-A31E-D3CE79CB55A6}"/>
    <dgm:cxn modelId="{25939A28-1DD8-484B-97EF-86E2A02D50CE}" srcId="{548845CA-EA91-441A-A23E-98EC980BB8DF}" destId="{DD12DBFD-464F-413C-A098-562CD194565F}" srcOrd="2" destOrd="0" parTransId="{520CD7DD-8AD3-4ED7-B9FA-FCCC0C1983CA}" sibTransId="{EE73BA3D-EF1F-4E91-9B4E-01CBD5779F0A}"/>
    <dgm:cxn modelId="{37EB51C8-7F5F-4CD2-B9D2-8335C4AD39C6}" type="presOf" srcId="{523B354A-1DD2-4E9A-A16E-400F63F904E8}" destId="{F52D5695-9A54-46AC-AE9B-586696D35A79}" srcOrd="1" destOrd="1" presId="urn:microsoft.com/office/officeart/2005/8/layout/cycle4"/>
    <dgm:cxn modelId="{396E5FF8-BDB4-4959-AC21-149BD645837A}" srcId="{7273B454-A41D-4365-BE39-CBFC2D45F24B}" destId="{44A87439-53D9-4A5F-B233-DD70572725D7}" srcOrd="3" destOrd="0" parTransId="{C99AAFE7-9F8E-4DBD-A07B-EAF94587F66E}" sibTransId="{BD838DD4-767D-4EFD-AB6B-335C6E19560A}"/>
    <dgm:cxn modelId="{747993F6-DD9C-4345-80E6-B4B004CBA680}" type="presOf" srcId="{EC1A8091-BBA8-4FE2-9A6F-8D484A975BE7}" destId="{9158962B-7FBD-48B0-BCD0-3FCBADB9A4D4}" srcOrd="1" destOrd="2" presId="urn:microsoft.com/office/officeart/2005/8/layout/cycle4"/>
    <dgm:cxn modelId="{C8E4626D-6C61-4031-BCDB-A7D9D3830C1A}" srcId="{44A87439-53D9-4A5F-B233-DD70572725D7}" destId="{D24D0C72-CDBD-475F-A44F-D38E21F5F002}" srcOrd="0" destOrd="0" parTransId="{8DE8136F-E605-412C-927B-928BF55AE30F}" sibTransId="{578ACC41-F395-448A-AF74-0554C546A1A4}"/>
    <dgm:cxn modelId="{C42536C0-A557-415F-A36F-CA22E135BE54}" type="presOf" srcId="{7273B454-A41D-4365-BE39-CBFC2D45F24B}" destId="{009B2240-79FF-47E3-AFEE-649616FE0DEB}" srcOrd="0" destOrd="0" presId="urn:microsoft.com/office/officeart/2005/8/layout/cycle4"/>
    <dgm:cxn modelId="{143255B4-CFD6-4000-BE42-A52DBA8AD3C2}" type="presOf" srcId="{9F257726-7521-488B-ABD9-9D90D3FC9533}" destId="{F52D5695-9A54-46AC-AE9B-586696D35A79}" srcOrd="1" destOrd="3" presId="urn:microsoft.com/office/officeart/2005/8/layout/cycle4"/>
    <dgm:cxn modelId="{7248DAE9-CCFB-4627-8488-790D33631C22}" srcId="{44A87439-53D9-4A5F-B233-DD70572725D7}" destId="{7DEA3324-6A70-4E81-9131-7B53E334BA6F}" srcOrd="3" destOrd="0" parTransId="{5954B363-F836-4C65-A025-8E2DCE04503C}" sibTransId="{383FB93E-AF9F-48B0-BB4C-A0E1378F1A1E}"/>
    <dgm:cxn modelId="{2A5ABA43-692F-41CE-BD78-A6F156C105D7}" type="presOf" srcId="{74D2B146-5A12-40B6-8D72-12A5AE0D5A05}" destId="{FE326039-A5E1-4A3A-86E0-EF424D9DF874}" srcOrd="1" destOrd="0" presId="urn:microsoft.com/office/officeart/2005/8/layout/cycle4"/>
    <dgm:cxn modelId="{8ED3BC65-373F-47B6-9048-9B0945F093A5}" type="presOf" srcId="{EC1A8091-BBA8-4FE2-9A6F-8D484A975BE7}" destId="{CF0FEDBC-4065-4C38-9310-1EA77EA36C6E}" srcOrd="0" destOrd="2" presId="urn:microsoft.com/office/officeart/2005/8/layout/cycle4"/>
    <dgm:cxn modelId="{298831A1-243B-4A8B-87D2-3DCE467900D7}" type="presOf" srcId="{7D8576A8-020F-4083-9F12-6F6E522C9B25}" destId="{F52D5695-9A54-46AC-AE9B-586696D35A79}" srcOrd="1" destOrd="2" presId="urn:microsoft.com/office/officeart/2005/8/layout/cycle4"/>
    <dgm:cxn modelId="{5286777D-F060-4745-9297-67A4D400FDF3}" type="presOf" srcId="{84E5860D-858A-4110-A4F4-5C5B3D98404C}" destId="{E26DFD1A-188E-4414-A73B-063F407AA93F}" srcOrd="0" destOrd="1" presId="urn:microsoft.com/office/officeart/2005/8/layout/cycle4"/>
    <dgm:cxn modelId="{CAD4F609-709D-435D-ACAB-99F01D4E9774}" srcId="{71B3CED6-B98D-4ADB-A338-E1830C77FB3E}" destId="{7D8576A8-020F-4083-9F12-6F6E522C9B25}" srcOrd="2" destOrd="0" parTransId="{F410940D-307D-4C69-8559-E2752BD600DA}" sibTransId="{25DB7038-1C93-43A0-B060-0F78311332B7}"/>
    <dgm:cxn modelId="{8AB707F8-98AD-410A-A3A7-6209A6BD4C88}" type="presOf" srcId="{51BCBB6D-0896-47D6-81AC-11FBCF532F50}" destId="{1BEC1304-E7AE-4FC8-AABF-AD85469AD605}" srcOrd="1" destOrd="0" presId="urn:microsoft.com/office/officeart/2005/8/layout/cycle4"/>
    <dgm:cxn modelId="{B5307F11-472F-4E83-B992-D7FAC300C134}" type="presOf" srcId="{71B3CED6-B98D-4ADB-A338-E1830C77FB3E}" destId="{0F5DEBF5-0115-4C73-B655-F4AB5082406D}" srcOrd="0" destOrd="0" presId="urn:microsoft.com/office/officeart/2005/8/layout/cycle4"/>
    <dgm:cxn modelId="{C3F285BD-B0E3-4B27-8806-7B8C41DDF3B9}" type="presOf" srcId="{523B354A-1DD2-4E9A-A16E-400F63F904E8}" destId="{94F2DF14-530C-4881-8FCF-44A0E21D2873}" srcOrd="0" destOrd="1" presId="urn:microsoft.com/office/officeart/2005/8/layout/cycle4"/>
    <dgm:cxn modelId="{5E33BEBD-ACCD-4E9B-A84D-22EB2E824480}" type="presOf" srcId="{DD12DBFD-464F-413C-A098-562CD194565F}" destId="{1BEC1304-E7AE-4FC8-AABF-AD85469AD605}" srcOrd="1" destOrd="2" presId="urn:microsoft.com/office/officeart/2005/8/layout/cycle4"/>
    <dgm:cxn modelId="{574083A0-7D16-4277-8531-C05902A8DAA6}" type="presOf" srcId="{C66D716F-DA44-49BA-AC0D-9F0CC055B831}" destId="{E26DFD1A-188E-4414-A73B-063F407AA93F}" srcOrd="0" destOrd="2" presId="urn:microsoft.com/office/officeart/2005/8/layout/cycle4"/>
    <dgm:cxn modelId="{70BBFEE7-2053-43EA-89C0-154222EE491E}" type="presOf" srcId="{BFDC1440-AC90-497B-857D-67D39CBFD26B}" destId="{9158962B-7FBD-48B0-BCD0-3FCBADB9A4D4}" srcOrd="1" destOrd="1" presId="urn:microsoft.com/office/officeart/2005/8/layout/cycle4"/>
    <dgm:cxn modelId="{85BB6AAF-76B4-43BB-A5F0-11E853FCE7C9}" type="presOf" srcId="{9F257726-7521-488B-ABD9-9D90D3FC9533}" destId="{94F2DF14-530C-4881-8FCF-44A0E21D2873}" srcOrd="0" destOrd="3" presId="urn:microsoft.com/office/officeart/2005/8/layout/cycle4"/>
    <dgm:cxn modelId="{A22AAE35-D99B-4727-BA2D-A28E18CDB78C}" type="presOf" srcId="{CCD1AEC8-BE56-4FA0-BCA2-4EEBD4BFD75B}" destId="{E26DFD1A-188E-4414-A73B-063F407AA93F}" srcOrd="0" destOrd="3" presId="urn:microsoft.com/office/officeart/2005/8/layout/cycle4"/>
    <dgm:cxn modelId="{687883F8-8CE5-4841-BF4D-3DC9F5AF2EF8}" type="presOf" srcId="{B9B72751-06DB-4921-942B-76705A3544B8}" destId="{9158962B-7FBD-48B0-BCD0-3FCBADB9A4D4}" srcOrd="1" destOrd="4" presId="urn:microsoft.com/office/officeart/2005/8/layout/cycle4"/>
    <dgm:cxn modelId="{2CED2CF5-1398-4FAE-804C-FF7C41D26DE7}" srcId="{F0D7FAE8-5AD2-440C-8871-D640BDFB9980}" destId="{CCD1AEC8-BE56-4FA0-BCA2-4EEBD4BFD75B}" srcOrd="3" destOrd="0" parTransId="{ADFC0BE5-F859-48E6-B596-71E2B2E435D4}" sibTransId="{62FBB571-EA4E-40D6-9925-97F48AE05D82}"/>
    <dgm:cxn modelId="{6F67A87F-4F3A-436B-A65E-551CB422408A}" type="presOf" srcId="{51BCBB6D-0896-47D6-81AC-11FBCF532F50}" destId="{0136D375-9166-430B-8631-F88287CC2831}" srcOrd="0" destOrd="0" presId="urn:microsoft.com/office/officeart/2005/8/layout/cycle4"/>
    <dgm:cxn modelId="{F8E1CB5B-6FDC-486C-9A8B-7BE6551A1D2D}" type="presOf" srcId="{84E5860D-858A-4110-A4F4-5C5B3D98404C}" destId="{FE326039-A5E1-4A3A-86E0-EF424D9DF874}" srcOrd="1" destOrd="1" presId="urn:microsoft.com/office/officeart/2005/8/layout/cycle4"/>
    <dgm:cxn modelId="{B3B5BD0E-07C0-4A18-9EC5-EB79DEBB5669}" type="presOf" srcId="{B9B72751-06DB-4921-942B-76705A3544B8}" destId="{CF0FEDBC-4065-4C38-9310-1EA77EA36C6E}" srcOrd="0" destOrd="4" presId="urn:microsoft.com/office/officeart/2005/8/layout/cycle4"/>
    <dgm:cxn modelId="{FB221C81-CACA-4A41-85EF-E8D35A51F8FF}" srcId="{548845CA-EA91-441A-A23E-98EC980BB8DF}" destId="{F159B221-427E-4569-BE69-376E2917E2FB}" srcOrd="1" destOrd="0" parTransId="{BF759596-26E0-4484-A0E3-B94487784C93}" sibTransId="{2846C7C4-37C2-478A-9C05-05A1592783C2}"/>
    <dgm:cxn modelId="{89EA0A67-AF7B-4CE2-8518-D108B519D5E2}" type="presOf" srcId="{D24D0C72-CDBD-475F-A44F-D38E21F5F002}" destId="{9158962B-7FBD-48B0-BCD0-3FCBADB9A4D4}" srcOrd="1" destOrd="0" presId="urn:microsoft.com/office/officeart/2005/8/layout/cycle4"/>
    <dgm:cxn modelId="{9795D484-AE18-42A3-AF47-84C500DBA34F}" type="presOf" srcId="{C66D716F-DA44-49BA-AC0D-9F0CC055B831}" destId="{FE326039-A5E1-4A3A-86E0-EF424D9DF874}" srcOrd="1" destOrd="2" presId="urn:microsoft.com/office/officeart/2005/8/layout/cycle4"/>
    <dgm:cxn modelId="{9179B030-9D02-476F-BB98-1784F6DD98F8}" type="presOf" srcId="{D24D0C72-CDBD-475F-A44F-D38E21F5F002}" destId="{CF0FEDBC-4065-4C38-9310-1EA77EA36C6E}" srcOrd="0" destOrd="0" presId="urn:microsoft.com/office/officeart/2005/8/layout/cycle4"/>
    <dgm:cxn modelId="{B2B28A78-1B2A-4E6E-8DCA-D5C46DFB1273}" srcId="{7273B454-A41D-4365-BE39-CBFC2D45F24B}" destId="{71B3CED6-B98D-4ADB-A338-E1830C77FB3E}" srcOrd="1" destOrd="0" parTransId="{6980D108-4D78-478C-8DD2-702E2CE1C41F}" sibTransId="{76277284-CA22-4CCD-8FF0-F19BE266DE4F}"/>
    <dgm:cxn modelId="{37977F7A-6D33-4732-9F65-A0D4DC82D260}" srcId="{F0D7FAE8-5AD2-440C-8871-D640BDFB9980}" destId="{C66D716F-DA44-49BA-AC0D-9F0CC055B831}" srcOrd="2" destOrd="0" parTransId="{1718653D-1CCE-4437-806B-02A36B99A62B}" sibTransId="{51FD4095-7297-43EC-B7ED-7CC501A5042D}"/>
    <dgm:cxn modelId="{12BC07C2-A525-4C76-8EFA-1FFEBB8AD0DC}" type="presParOf" srcId="{009B2240-79FF-47E3-AFEE-649616FE0DEB}" destId="{ED471543-7231-4B51-8B14-298908092D15}" srcOrd="0" destOrd="0" presId="urn:microsoft.com/office/officeart/2005/8/layout/cycle4"/>
    <dgm:cxn modelId="{2AD87339-1970-4DF5-9B0C-098553479757}" type="presParOf" srcId="{ED471543-7231-4B51-8B14-298908092D15}" destId="{3DE9F4D1-D00D-4754-9C3B-FAB72CEF914D}" srcOrd="0" destOrd="0" presId="urn:microsoft.com/office/officeart/2005/8/layout/cycle4"/>
    <dgm:cxn modelId="{0859169B-C3A4-476A-B46A-A7E5A1CC245B}" type="presParOf" srcId="{3DE9F4D1-D00D-4754-9C3B-FAB72CEF914D}" destId="{E26DFD1A-188E-4414-A73B-063F407AA93F}" srcOrd="0" destOrd="0" presId="urn:microsoft.com/office/officeart/2005/8/layout/cycle4"/>
    <dgm:cxn modelId="{95EBD7DB-3CF7-4B4C-B52D-80173D67BD73}" type="presParOf" srcId="{3DE9F4D1-D00D-4754-9C3B-FAB72CEF914D}" destId="{FE326039-A5E1-4A3A-86E0-EF424D9DF874}" srcOrd="1" destOrd="0" presId="urn:microsoft.com/office/officeart/2005/8/layout/cycle4"/>
    <dgm:cxn modelId="{93F82E9B-59EE-4C82-B1B7-20F6E4F3A440}" type="presParOf" srcId="{ED471543-7231-4B51-8B14-298908092D15}" destId="{188E4D3D-3809-4CCB-96AA-BF61186FF2B3}" srcOrd="1" destOrd="0" presId="urn:microsoft.com/office/officeart/2005/8/layout/cycle4"/>
    <dgm:cxn modelId="{A1746D83-60E7-4624-BFC8-00F12005642A}" type="presParOf" srcId="{188E4D3D-3809-4CCB-96AA-BF61186FF2B3}" destId="{94F2DF14-530C-4881-8FCF-44A0E21D2873}" srcOrd="0" destOrd="0" presId="urn:microsoft.com/office/officeart/2005/8/layout/cycle4"/>
    <dgm:cxn modelId="{B5522830-CCDE-4BCC-82C2-2AEAB9B05689}" type="presParOf" srcId="{188E4D3D-3809-4CCB-96AA-BF61186FF2B3}" destId="{F52D5695-9A54-46AC-AE9B-586696D35A79}" srcOrd="1" destOrd="0" presId="urn:microsoft.com/office/officeart/2005/8/layout/cycle4"/>
    <dgm:cxn modelId="{9F9BB0F1-8EEB-4E7F-B0D3-BAEABA02878C}" type="presParOf" srcId="{ED471543-7231-4B51-8B14-298908092D15}" destId="{18C43B88-4831-458F-ACD4-86727FCF365D}" srcOrd="2" destOrd="0" presId="urn:microsoft.com/office/officeart/2005/8/layout/cycle4"/>
    <dgm:cxn modelId="{AEBBBBEC-2D3E-4C5B-B3BD-8EDA5213870A}" type="presParOf" srcId="{18C43B88-4831-458F-ACD4-86727FCF365D}" destId="{0136D375-9166-430B-8631-F88287CC2831}" srcOrd="0" destOrd="0" presId="urn:microsoft.com/office/officeart/2005/8/layout/cycle4"/>
    <dgm:cxn modelId="{F2EAE7BE-676D-4CEF-B59B-A89363E6C3BA}" type="presParOf" srcId="{18C43B88-4831-458F-ACD4-86727FCF365D}" destId="{1BEC1304-E7AE-4FC8-AABF-AD85469AD605}" srcOrd="1" destOrd="0" presId="urn:microsoft.com/office/officeart/2005/8/layout/cycle4"/>
    <dgm:cxn modelId="{0657E513-93BC-465D-9F71-9EA072AB372F}" type="presParOf" srcId="{ED471543-7231-4B51-8B14-298908092D15}" destId="{1A3A2A82-2D71-4A37-A1E0-7006A1773084}" srcOrd="3" destOrd="0" presId="urn:microsoft.com/office/officeart/2005/8/layout/cycle4"/>
    <dgm:cxn modelId="{0E0F9D86-58BB-490F-8C14-A3403E724BFD}" type="presParOf" srcId="{1A3A2A82-2D71-4A37-A1E0-7006A1773084}" destId="{CF0FEDBC-4065-4C38-9310-1EA77EA36C6E}" srcOrd="0" destOrd="0" presId="urn:microsoft.com/office/officeart/2005/8/layout/cycle4"/>
    <dgm:cxn modelId="{6F9469FB-5688-40F7-B587-B65B9FE9935A}" type="presParOf" srcId="{1A3A2A82-2D71-4A37-A1E0-7006A1773084}" destId="{9158962B-7FBD-48B0-BCD0-3FCBADB9A4D4}" srcOrd="1" destOrd="0" presId="urn:microsoft.com/office/officeart/2005/8/layout/cycle4"/>
    <dgm:cxn modelId="{B0B3F3AE-72BB-446D-BAF2-5B857A313761}" type="presParOf" srcId="{ED471543-7231-4B51-8B14-298908092D15}" destId="{4C7253FA-76D9-426C-8273-353F31C2A4B8}" srcOrd="4" destOrd="0" presId="urn:microsoft.com/office/officeart/2005/8/layout/cycle4"/>
    <dgm:cxn modelId="{8727D6DF-CF3E-485F-B601-F6A81CBF5310}" type="presParOf" srcId="{009B2240-79FF-47E3-AFEE-649616FE0DEB}" destId="{FF7B951C-2866-4DCA-BFF4-56AD7CA059D7}" srcOrd="1" destOrd="0" presId="urn:microsoft.com/office/officeart/2005/8/layout/cycle4"/>
    <dgm:cxn modelId="{CE1D3251-8708-4321-9C83-1D51B6129157}" type="presParOf" srcId="{FF7B951C-2866-4DCA-BFF4-56AD7CA059D7}" destId="{BCB3E724-60B4-4888-9B59-9A50C20C4407}" srcOrd="0" destOrd="0" presId="urn:microsoft.com/office/officeart/2005/8/layout/cycle4"/>
    <dgm:cxn modelId="{71FAFD5C-1E29-4639-862E-7FD2E853CBB1}" type="presParOf" srcId="{FF7B951C-2866-4DCA-BFF4-56AD7CA059D7}" destId="{0F5DEBF5-0115-4C73-B655-F4AB5082406D}" srcOrd="1" destOrd="0" presId="urn:microsoft.com/office/officeart/2005/8/layout/cycle4"/>
    <dgm:cxn modelId="{08B67C80-06B8-46E1-8FAF-767AFEF5AF8D}" type="presParOf" srcId="{FF7B951C-2866-4DCA-BFF4-56AD7CA059D7}" destId="{4D905B19-620C-4503-88E4-B1E2C315896E}" srcOrd="2" destOrd="0" presId="urn:microsoft.com/office/officeart/2005/8/layout/cycle4"/>
    <dgm:cxn modelId="{A4DDE91B-CDB6-41E2-A71B-924D76FD1A4E}" type="presParOf" srcId="{FF7B951C-2866-4DCA-BFF4-56AD7CA059D7}" destId="{988CFB6E-17A1-470A-9514-70677A97592C}" srcOrd="3" destOrd="0" presId="urn:microsoft.com/office/officeart/2005/8/layout/cycle4"/>
    <dgm:cxn modelId="{EABDE794-DED8-4FF5-910E-ACD35DA2A267}" type="presParOf" srcId="{FF7B951C-2866-4DCA-BFF4-56AD7CA059D7}" destId="{6CB6FA30-A9FC-4B0C-80F0-60927E8EF6BA}" srcOrd="4" destOrd="0" presId="urn:microsoft.com/office/officeart/2005/8/layout/cycle4"/>
    <dgm:cxn modelId="{AD5DFFF1-AC0C-42E2-92D8-AE0499FE16C6}" type="presParOf" srcId="{009B2240-79FF-47E3-AFEE-649616FE0DEB}" destId="{E21BB4D4-9777-450F-82D7-ECE8F8F3AEAF}" srcOrd="2" destOrd="0" presId="urn:microsoft.com/office/officeart/2005/8/layout/cycle4"/>
    <dgm:cxn modelId="{9F9CB2D0-8038-4782-8333-289179F0B336}" type="presParOf" srcId="{009B2240-79FF-47E3-AFEE-649616FE0DEB}" destId="{36CF089C-0BFB-4B70-9C1C-744E518B70A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C0CCC-BA38-463E-B1A3-1EE90BD03C4E}">
      <dsp:nvSpPr>
        <dsp:cNvPr id="0" name=""/>
        <dsp:cNvSpPr/>
      </dsp:nvSpPr>
      <dsp:spPr>
        <a:xfrm>
          <a:off x="2260115" y="1080244"/>
          <a:ext cx="3321179" cy="3207088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Communication</a:t>
          </a:r>
        </a:p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Special Events</a:t>
          </a:r>
        </a:p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Fundraising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Build Deep Productive Relationships in the community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>
              <a:solidFill>
                <a:schemeClr val="tx1"/>
              </a:solidFill>
            </a:rPr>
            <a:t>Create Positive Image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>
              <a:solidFill>
                <a:schemeClr val="tx1"/>
              </a:solidFill>
            </a:rPr>
            <a:t>Recruitment/Retention </a:t>
          </a:r>
          <a:endParaRPr lang="en-US" sz="1200" b="1" u="sng" kern="1200" dirty="0" smtClean="0">
            <a:solidFill>
              <a:schemeClr val="tx1"/>
            </a:solidFill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>
              <a:solidFill>
                <a:schemeClr val="tx1"/>
              </a:solidFill>
            </a:rPr>
            <a:t>Donor Support</a:t>
          </a:r>
          <a:endParaRPr lang="en-US" sz="1200" b="1" u="sng" kern="1200" dirty="0">
            <a:solidFill>
              <a:schemeClr val="tx1"/>
            </a:solidFill>
          </a:endParaRPr>
        </a:p>
      </dsp:txBody>
      <dsp:txXfrm>
        <a:off x="2746490" y="1549911"/>
        <a:ext cx="2348429" cy="2267754"/>
      </dsp:txXfrm>
    </dsp:sp>
    <dsp:sp modelId="{6FDE1CF0-5CD4-48D9-826E-4630E669FF07}">
      <dsp:nvSpPr>
        <dsp:cNvPr id="0" name=""/>
        <dsp:cNvSpPr/>
      </dsp:nvSpPr>
      <dsp:spPr>
        <a:xfrm>
          <a:off x="3176373" y="531"/>
          <a:ext cx="1488663" cy="1488663"/>
        </a:xfrm>
        <a:prstGeom prst="ellipse">
          <a:avLst/>
        </a:prstGeom>
        <a:solidFill>
          <a:schemeClr val="accent2">
            <a:shade val="80000"/>
            <a:alpha val="50000"/>
            <a:hueOff val="32358"/>
            <a:satOff val="735"/>
            <a:lumOff val="63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State Reporting</a:t>
          </a:r>
          <a:endParaRPr lang="en-US" sz="1400" kern="1200" dirty="0"/>
        </a:p>
      </dsp:txBody>
      <dsp:txXfrm>
        <a:off x="3394383" y="218541"/>
        <a:ext cx="1052643" cy="1052643"/>
      </dsp:txXfrm>
    </dsp:sp>
    <dsp:sp modelId="{525083D5-D630-40D8-9062-8F765AE78845}">
      <dsp:nvSpPr>
        <dsp:cNvPr id="0" name=""/>
        <dsp:cNvSpPr/>
      </dsp:nvSpPr>
      <dsp:spPr>
        <a:xfrm>
          <a:off x="5325285" y="1948097"/>
          <a:ext cx="1488663" cy="1488663"/>
        </a:xfrm>
        <a:prstGeom prst="ellipse">
          <a:avLst/>
        </a:prstGeom>
        <a:solidFill>
          <a:schemeClr val="accent2">
            <a:shade val="80000"/>
            <a:alpha val="50000"/>
            <a:hueOff val="64716"/>
            <a:satOff val="1470"/>
            <a:lumOff val="126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Community Outreach</a:t>
          </a:r>
          <a:endParaRPr lang="en-US" sz="1400" kern="1200" dirty="0"/>
        </a:p>
      </dsp:txBody>
      <dsp:txXfrm>
        <a:off x="5543295" y="2166107"/>
        <a:ext cx="1052643" cy="1052643"/>
      </dsp:txXfrm>
    </dsp:sp>
    <dsp:sp modelId="{FB9178C5-9F87-42F5-939A-D62FF0BF5DA7}">
      <dsp:nvSpPr>
        <dsp:cNvPr id="0" name=""/>
        <dsp:cNvSpPr/>
      </dsp:nvSpPr>
      <dsp:spPr>
        <a:xfrm>
          <a:off x="3196455" y="3878913"/>
          <a:ext cx="1640061" cy="1488663"/>
        </a:xfrm>
        <a:prstGeom prst="ellipse">
          <a:avLst/>
        </a:prstGeom>
        <a:solidFill>
          <a:schemeClr val="accent2">
            <a:shade val="80000"/>
            <a:alpha val="50000"/>
            <a:hueOff val="97074"/>
            <a:satOff val="2205"/>
            <a:lumOff val="190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Admissions</a:t>
          </a:r>
          <a:endParaRPr lang="en-US" sz="1400" kern="1200" dirty="0"/>
        </a:p>
      </dsp:txBody>
      <dsp:txXfrm>
        <a:off x="3436636" y="4096923"/>
        <a:ext cx="1159699" cy="1052643"/>
      </dsp:txXfrm>
    </dsp:sp>
    <dsp:sp modelId="{F862631D-E8B9-4B46-A5E4-55831E418C7C}">
      <dsp:nvSpPr>
        <dsp:cNvPr id="0" name=""/>
        <dsp:cNvSpPr/>
      </dsp:nvSpPr>
      <dsp:spPr>
        <a:xfrm>
          <a:off x="970026" y="1896337"/>
          <a:ext cx="1488663" cy="1488663"/>
        </a:xfrm>
        <a:prstGeom prst="ellipse">
          <a:avLst/>
        </a:prstGeom>
        <a:solidFill>
          <a:schemeClr val="accent2">
            <a:shade val="80000"/>
            <a:alpha val="50000"/>
            <a:hueOff val="129432"/>
            <a:satOff val="2940"/>
            <a:lumOff val="253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Family Engagement</a:t>
          </a:r>
          <a:endParaRPr lang="en-US" sz="1400" kern="1200" dirty="0"/>
        </a:p>
      </dsp:txBody>
      <dsp:txXfrm>
        <a:off x="1188036" y="2114347"/>
        <a:ext cx="1052643" cy="1052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D0309-3E49-497D-87BF-8786B3A915ED}">
      <dsp:nvSpPr>
        <dsp:cNvPr id="0" name=""/>
        <dsp:cNvSpPr/>
      </dsp:nvSpPr>
      <dsp:spPr>
        <a:xfrm>
          <a:off x="2843122" y="-131622"/>
          <a:ext cx="2449489" cy="1408692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Outreach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School Resource Center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Information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Tours</a:t>
          </a:r>
          <a:endParaRPr lang="en-US" sz="1100" b="1" kern="1200" dirty="0"/>
        </a:p>
      </dsp:txBody>
      <dsp:txXfrm>
        <a:off x="2911889" y="-62855"/>
        <a:ext cx="2311955" cy="1271158"/>
      </dsp:txXfrm>
    </dsp:sp>
    <dsp:sp modelId="{7AA3BE76-8D1B-4F2F-B446-37B8B70FE3C5}">
      <dsp:nvSpPr>
        <dsp:cNvPr id="0" name=""/>
        <dsp:cNvSpPr/>
      </dsp:nvSpPr>
      <dsp:spPr>
        <a:xfrm>
          <a:off x="1777705" y="585066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661589" y="436565"/>
              </a:moveTo>
              <a:arcTo wR="2310126" hR="2310126" stAng="18348253" swAng="794649"/>
            </a:path>
          </a:pathLst>
        </a:custGeom>
        <a:noFill/>
        <a:ln w="6350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1C4C7-E9C1-4018-AA59-3B3170BA2E3F}">
      <dsp:nvSpPr>
        <dsp:cNvPr id="0" name=""/>
        <dsp:cNvSpPr/>
      </dsp:nvSpPr>
      <dsp:spPr>
        <a:xfrm>
          <a:off x="5135563" y="1518427"/>
          <a:ext cx="2277187" cy="1301116"/>
        </a:xfrm>
        <a:prstGeom prst="roundRect">
          <a:avLst/>
        </a:prstGeom>
        <a:solidFill>
          <a:schemeClr val="accent2">
            <a:shade val="80000"/>
            <a:hueOff val="32358"/>
            <a:satOff val="735"/>
            <a:lumOff val="63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Application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Process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Monitoring</a:t>
          </a:r>
          <a:endParaRPr lang="en-US" sz="1100" b="1" kern="1200" dirty="0"/>
        </a:p>
      </dsp:txBody>
      <dsp:txXfrm>
        <a:off x="5199078" y="1581942"/>
        <a:ext cx="2150157" cy="1174086"/>
      </dsp:txXfrm>
    </dsp:sp>
    <dsp:sp modelId="{140F050B-2AB3-42C3-977C-FEAFB63D8006}">
      <dsp:nvSpPr>
        <dsp:cNvPr id="0" name=""/>
        <dsp:cNvSpPr/>
      </dsp:nvSpPr>
      <dsp:spPr>
        <a:xfrm>
          <a:off x="1766149" y="557208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2420" y="2500188"/>
              </a:moveTo>
              <a:arcTo wR="2310126" hR="2310126" stAng="21883156" swAng="1083047"/>
            </a:path>
          </a:pathLst>
        </a:custGeom>
        <a:noFill/>
        <a:ln w="6350" cap="flat" cmpd="sng" algn="ctr">
          <a:solidFill>
            <a:schemeClr val="accent2">
              <a:shade val="90000"/>
              <a:hueOff val="32357"/>
              <a:satOff val="-613"/>
              <a:lumOff val="564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8ADB2-DAA0-48E1-862D-E05F0DD54156}">
      <dsp:nvSpPr>
        <dsp:cNvPr id="0" name=""/>
        <dsp:cNvSpPr/>
      </dsp:nvSpPr>
      <dsp:spPr>
        <a:xfrm>
          <a:off x="4284221" y="3975817"/>
          <a:ext cx="2283007" cy="1551928"/>
        </a:xfrm>
        <a:prstGeom prst="roundRect">
          <a:avLst/>
        </a:prstGeom>
        <a:solidFill>
          <a:schemeClr val="accent2">
            <a:shade val="80000"/>
            <a:hueOff val="64716"/>
            <a:satOff val="1470"/>
            <a:lumOff val="126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Lottery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In/Out District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Sibling Status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Manage Waitlist</a:t>
          </a:r>
          <a:endParaRPr lang="en-US" sz="1100" b="1" kern="1200" dirty="0"/>
        </a:p>
      </dsp:txBody>
      <dsp:txXfrm>
        <a:off x="4359980" y="4051576"/>
        <a:ext cx="2131489" cy="1400410"/>
      </dsp:txXfrm>
    </dsp:sp>
    <dsp:sp modelId="{1F0D32D5-9A04-4F72-A60B-534AA9A8B0CB}">
      <dsp:nvSpPr>
        <dsp:cNvPr id="0" name=""/>
        <dsp:cNvSpPr/>
      </dsp:nvSpPr>
      <dsp:spPr>
        <a:xfrm>
          <a:off x="1757740" y="572724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28742" y="4617204"/>
              </a:moveTo>
              <a:arcTo wR="2310126" hR="2310126" stAng="5223407" swAng="438897"/>
            </a:path>
          </a:pathLst>
        </a:custGeom>
        <a:noFill/>
        <a:ln w="6350" cap="flat" cmpd="sng" algn="ctr">
          <a:solidFill>
            <a:schemeClr val="accent2">
              <a:shade val="90000"/>
              <a:hueOff val="64713"/>
              <a:satOff val="-1226"/>
              <a:lumOff val="1129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AF3B1-5810-4DA8-832B-76EAFCB56BF3}">
      <dsp:nvSpPr>
        <dsp:cNvPr id="0" name=""/>
        <dsp:cNvSpPr/>
      </dsp:nvSpPr>
      <dsp:spPr>
        <a:xfrm>
          <a:off x="1625776" y="3953273"/>
          <a:ext cx="2168465" cy="1597016"/>
        </a:xfrm>
        <a:prstGeom prst="roundRect">
          <a:avLst/>
        </a:prstGeom>
        <a:solidFill>
          <a:schemeClr val="accent2">
            <a:shade val="80000"/>
            <a:hueOff val="97074"/>
            <a:satOff val="2205"/>
            <a:lumOff val="1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Registration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Extend Offers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Verify Residency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Identify Needs</a:t>
          </a:r>
          <a:endParaRPr lang="en-US" sz="1100" b="1" kern="1200" dirty="0"/>
        </a:p>
      </dsp:txBody>
      <dsp:txXfrm>
        <a:off x="1703736" y="4031233"/>
        <a:ext cx="2012545" cy="1441096"/>
      </dsp:txXfrm>
    </dsp:sp>
    <dsp:sp modelId="{F7009A7C-C634-400A-9D81-77D3FEAFEBCD}">
      <dsp:nvSpPr>
        <dsp:cNvPr id="0" name=""/>
        <dsp:cNvSpPr/>
      </dsp:nvSpPr>
      <dsp:spPr>
        <a:xfrm>
          <a:off x="1757740" y="572724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171738" y="3184185"/>
              </a:moveTo>
              <a:arcTo wR="2310126" hR="2310126" stAng="9466071" swAng="982110"/>
            </a:path>
          </a:pathLst>
        </a:custGeom>
        <a:noFill/>
        <a:ln w="6350" cap="flat" cmpd="sng" algn="ctr">
          <a:solidFill>
            <a:schemeClr val="accent2">
              <a:shade val="90000"/>
              <a:hueOff val="97070"/>
              <a:satOff val="-1840"/>
              <a:lumOff val="1693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ECE73-1E4C-4A9B-9819-5D7C2908F0E1}">
      <dsp:nvSpPr>
        <dsp:cNvPr id="0" name=""/>
        <dsp:cNvSpPr/>
      </dsp:nvSpPr>
      <dsp:spPr>
        <a:xfrm>
          <a:off x="724478" y="1435294"/>
          <a:ext cx="2292655" cy="1467375"/>
        </a:xfrm>
        <a:prstGeom prst="roundRect">
          <a:avLst/>
        </a:prstGeom>
        <a:solidFill>
          <a:schemeClr val="accent2">
            <a:shade val="80000"/>
            <a:hueOff val="129432"/>
            <a:satOff val="2940"/>
            <a:lumOff val="253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Orientation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Summer Programming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Parent Ambassadors</a:t>
          </a:r>
          <a:endParaRPr lang="en-US" sz="1100" b="1" kern="1200" dirty="0"/>
        </a:p>
      </dsp:txBody>
      <dsp:txXfrm>
        <a:off x="796109" y="1506925"/>
        <a:ext cx="2149393" cy="1324113"/>
      </dsp:txXfrm>
    </dsp:sp>
    <dsp:sp modelId="{E1966B2A-CC77-4655-8CD5-FF6C03AB2B5F}">
      <dsp:nvSpPr>
        <dsp:cNvPr id="0" name=""/>
        <dsp:cNvSpPr/>
      </dsp:nvSpPr>
      <dsp:spPr>
        <a:xfrm>
          <a:off x="1757740" y="572724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610177" y="745882"/>
              </a:moveTo>
              <a:arcTo wR="2310126" hR="2310126" stAng="13357162" swAng="692727"/>
            </a:path>
          </a:pathLst>
        </a:custGeom>
        <a:noFill/>
        <a:ln w="6350" cap="flat" cmpd="sng" algn="ctr">
          <a:solidFill>
            <a:schemeClr val="accent2">
              <a:shade val="90000"/>
              <a:hueOff val="129426"/>
              <a:satOff val="-2453"/>
              <a:lumOff val="2258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6D375-9166-430B-8631-F88287CC2831}">
      <dsp:nvSpPr>
        <dsp:cNvPr id="0" name=""/>
        <dsp:cNvSpPr/>
      </dsp:nvSpPr>
      <dsp:spPr>
        <a:xfrm>
          <a:off x="4777066" y="3150021"/>
          <a:ext cx="2288398" cy="148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Near Cap Towns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Admitted via Lottery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Annually by Grade</a:t>
          </a:r>
          <a:endParaRPr lang="en-US" sz="1200" kern="1200" dirty="0"/>
        </a:p>
      </dsp:txBody>
      <dsp:txXfrm>
        <a:off x="5496149" y="3553175"/>
        <a:ext cx="1536752" cy="1046646"/>
      </dsp:txXfrm>
    </dsp:sp>
    <dsp:sp modelId="{CF0FEDBC-4065-4C38-9310-1EA77EA36C6E}">
      <dsp:nvSpPr>
        <dsp:cNvPr id="0" name=""/>
        <dsp:cNvSpPr/>
      </dsp:nvSpPr>
      <dsp:spPr>
        <a:xfrm>
          <a:off x="1043364" y="3150021"/>
          <a:ext cx="2288398" cy="148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Race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Ethnicity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Low Income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ELL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Special Education</a:t>
          </a:r>
          <a:endParaRPr lang="en-US" sz="1200" kern="1200" dirty="0"/>
        </a:p>
      </dsp:txBody>
      <dsp:txXfrm>
        <a:off x="1075927" y="3553175"/>
        <a:ext cx="1536752" cy="1046646"/>
      </dsp:txXfrm>
    </dsp:sp>
    <dsp:sp modelId="{94F2DF14-530C-4881-8FCF-44A0E21D2873}">
      <dsp:nvSpPr>
        <dsp:cNvPr id="0" name=""/>
        <dsp:cNvSpPr/>
      </dsp:nvSpPr>
      <dsp:spPr>
        <a:xfrm>
          <a:off x="4777066" y="0"/>
          <a:ext cx="2288398" cy="148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Civil Rights Data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Discipline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Course Selection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Sports</a:t>
          </a:r>
          <a:endParaRPr lang="en-US" sz="1200" kern="1200" dirty="0"/>
        </a:p>
      </dsp:txBody>
      <dsp:txXfrm>
        <a:off x="5496149" y="32563"/>
        <a:ext cx="1536752" cy="1046646"/>
      </dsp:txXfrm>
    </dsp:sp>
    <dsp:sp modelId="{E26DFD1A-188E-4414-A73B-063F407AA93F}">
      <dsp:nvSpPr>
        <dsp:cNvPr id="0" name=""/>
        <dsp:cNvSpPr/>
      </dsp:nvSpPr>
      <dsp:spPr>
        <a:xfrm>
          <a:off x="1043364" y="0"/>
          <a:ext cx="2288398" cy="148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Town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Days of Enrollment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Health Metrics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Withdrawals</a:t>
          </a:r>
          <a:endParaRPr lang="en-US" sz="1200" kern="1200" dirty="0"/>
        </a:p>
      </dsp:txBody>
      <dsp:txXfrm>
        <a:off x="1075927" y="32563"/>
        <a:ext cx="1536752" cy="1046646"/>
      </dsp:txXfrm>
    </dsp:sp>
    <dsp:sp modelId="{BCB3E724-60B4-4888-9B59-9A50C20C4407}">
      <dsp:nvSpPr>
        <dsp:cNvPr id="0" name=""/>
        <dsp:cNvSpPr/>
      </dsp:nvSpPr>
      <dsp:spPr>
        <a:xfrm>
          <a:off x="2002267" y="264045"/>
          <a:ext cx="2005822" cy="2005822"/>
        </a:xfrm>
        <a:prstGeom prst="pieWedg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Student Enrollment</a:t>
          </a:r>
          <a:endParaRPr lang="en-US" sz="1400" kern="1200" dirty="0"/>
        </a:p>
      </dsp:txBody>
      <dsp:txXfrm>
        <a:off x="2589759" y="851537"/>
        <a:ext cx="1418330" cy="1418330"/>
      </dsp:txXfrm>
    </dsp:sp>
    <dsp:sp modelId="{0F5DEBF5-0115-4C73-B655-F4AB5082406D}">
      <dsp:nvSpPr>
        <dsp:cNvPr id="0" name=""/>
        <dsp:cNvSpPr/>
      </dsp:nvSpPr>
      <dsp:spPr>
        <a:xfrm rot="5400000">
          <a:off x="4100738" y="264045"/>
          <a:ext cx="2005822" cy="2005822"/>
        </a:xfrm>
        <a:prstGeom prst="pieWedge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Access and Equity</a:t>
          </a:r>
          <a:endParaRPr lang="en-US" sz="1400" kern="1200" dirty="0"/>
        </a:p>
      </dsp:txBody>
      <dsp:txXfrm rot="-5400000">
        <a:off x="4100738" y="851537"/>
        <a:ext cx="1418330" cy="1418330"/>
      </dsp:txXfrm>
    </dsp:sp>
    <dsp:sp modelId="{4D905B19-620C-4503-88E4-B1E2C315896E}">
      <dsp:nvSpPr>
        <dsp:cNvPr id="0" name=""/>
        <dsp:cNvSpPr/>
      </dsp:nvSpPr>
      <dsp:spPr>
        <a:xfrm rot="10800000">
          <a:off x="4100738" y="2362516"/>
          <a:ext cx="2005822" cy="2005822"/>
        </a:xfrm>
        <a:prstGeom prst="pieWedge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Sibling Activity and Waitlist</a:t>
          </a:r>
          <a:endParaRPr lang="en-US" sz="1400" kern="1200" dirty="0"/>
        </a:p>
      </dsp:txBody>
      <dsp:txXfrm rot="10800000">
        <a:off x="4100738" y="2362516"/>
        <a:ext cx="1418330" cy="1418330"/>
      </dsp:txXfrm>
    </dsp:sp>
    <dsp:sp modelId="{988CFB6E-17A1-470A-9514-70677A97592C}">
      <dsp:nvSpPr>
        <dsp:cNvPr id="0" name=""/>
        <dsp:cNvSpPr/>
      </dsp:nvSpPr>
      <dsp:spPr>
        <a:xfrm rot="16200000">
          <a:off x="2002267" y="2362516"/>
          <a:ext cx="2005822" cy="2005822"/>
        </a:xfrm>
        <a:prstGeom prst="pieWedg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Demographics</a:t>
          </a:r>
          <a:endParaRPr lang="en-US" sz="1400" kern="1200" dirty="0"/>
        </a:p>
      </dsp:txBody>
      <dsp:txXfrm rot="5400000">
        <a:off x="2589759" y="2362516"/>
        <a:ext cx="1418330" cy="1418330"/>
      </dsp:txXfrm>
    </dsp:sp>
    <dsp:sp modelId="{E21BB4D4-9777-450F-82D7-ECE8F8F3AEAF}">
      <dsp:nvSpPr>
        <dsp:cNvPr id="0" name=""/>
        <dsp:cNvSpPr/>
      </dsp:nvSpPr>
      <dsp:spPr>
        <a:xfrm>
          <a:off x="3708143" y="1899277"/>
          <a:ext cx="692541" cy="60221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CF089C-0BFB-4B70-9C1C-744E518B70A0}">
      <dsp:nvSpPr>
        <dsp:cNvPr id="0" name=""/>
        <dsp:cNvSpPr/>
      </dsp:nvSpPr>
      <dsp:spPr>
        <a:xfrm rot="10800000">
          <a:off x="3708143" y="2130897"/>
          <a:ext cx="692541" cy="60221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5/11/2021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D747-9380-41EE-9946-EC9EC0CA5D1E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32462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D747-9380-41EE-9946-EC9EC0CA5D1E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6562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D747-9380-41EE-9946-EC9EC0CA5D1E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16630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D747-9380-41EE-9946-EC9EC0CA5D1E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832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D747-9380-41EE-9946-EC9EC0CA5D1E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6959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D747-9380-41EE-9946-EC9EC0CA5D1E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2714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D747-9380-41EE-9946-EC9EC0CA5D1E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75898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1913" y="4473891"/>
            <a:ext cx="6023727" cy="45664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D747-9380-41EE-9946-EC9EC0CA5D1E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02229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4D747-9380-41EE-9946-EC9EC0CA5D1E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1314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392" y="3266585"/>
            <a:ext cx="7077456" cy="1243584"/>
          </a:xfrm>
        </p:spPr>
        <p:txBody>
          <a:bodyPr/>
          <a:lstStyle/>
          <a:p>
            <a:r>
              <a:rPr lang="en-US" dirty="0" smtClean="0"/>
              <a:t>Outreach </a:t>
            </a:r>
            <a:br>
              <a:rPr lang="en-US" dirty="0" smtClean="0"/>
            </a:br>
            <a:r>
              <a:rPr lang="en-US" dirty="0" smtClean="0"/>
              <a:t>and Development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9728" y="4510169"/>
            <a:ext cx="7077456" cy="8686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Heidi Berkowitz, Director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859" y="641386"/>
            <a:ext cx="3121152" cy="1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757130"/>
          </a:xfrm>
        </p:spPr>
        <p:txBody>
          <a:bodyPr/>
          <a:lstStyle/>
          <a:p>
            <a:r>
              <a:rPr lang="en-US" sz="4800" dirty="0" smtClean="0"/>
              <a:t>About Us</a:t>
            </a:r>
            <a:endParaRPr lang="en-US" sz="48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62850" y="2764757"/>
            <a:ext cx="8586289" cy="409324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Align District Wide </a:t>
            </a:r>
            <a:r>
              <a:rPr lang="en-US" sz="1800" b="1" u="sng" dirty="0" smtClean="0"/>
              <a:t>Communication</a:t>
            </a:r>
            <a:r>
              <a:rPr lang="en-US" sz="1800" dirty="0" smtClean="0"/>
              <a:t> to Vision and Mission of the School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Develop Strong </a:t>
            </a:r>
            <a:r>
              <a:rPr lang="en-US" sz="1800" b="1" u="sng" dirty="0" smtClean="0"/>
              <a:t>Relationships</a:t>
            </a:r>
            <a:r>
              <a:rPr lang="en-US" sz="1800" dirty="0" smtClean="0"/>
              <a:t> among Families, Staff and Community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Lead FRCS </a:t>
            </a:r>
            <a:r>
              <a:rPr lang="en-US" sz="1800" b="1" u="sng" dirty="0" smtClean="0"/>
              <a:t>Community Relations </a:t>
            </a:r>
            <a:r>
              <a:rPr lang="en-US" sz="1800" dirty="0" smtClean="0"/>
              <a:t>and Media Efforts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Oversee </a:t>
            </a:r>
            <a:r>
              <a:rPr lang="en-US" sz="1800" b="1" u="sng" dirty="0" smtClean="0"/>
              <a:t>State Reporting</a:t>
            </a:r>
            <a:r>
              <a:rPr lang="en-US" sz="1800" b="1" dirty="0" smtClean="0"/>
              <a:t> </a:t>
            </a:r>
            <a:r>
              <a:rPr lang="en-US" sz="1800" dirty="0" smtClean="0"/>
              <a:t>and Compliance</a:t>
            </a:r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422" y="331622"/>
            <a:ext cx="3121152" cy="113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5400000">
            <a:off x="5820717" y="1756815"/>
            <a:ext cx="461665" cy="91165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Relationships</a:t>
            </a:r>
            <a:r>
              <a:rPr lang="en-US" b="1" dirty="0" smtClean="0">
                <a:solidFill>
                  <a:schemeClr val="bg1"/>
                </a:solidFill>
              </a:rPr>
              <a:t>  ~   K-12 Regional Charter School Priorities  ~   </a:t>
            </a:r>
            <a:r>
              <a:rPr lang="en-US" b="1" u="sng" dirty="0" smtClean="0">
                <a:solidFill>
                  <a:schemeClr val="bg1"/>
                </a:solidFill>
              </a:rPr>
              <a:t>Connections  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42" y="2420923"/>
            <a:ext cx="7781544" cy="85905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Outreach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Department </a:t>
            </a:r>
            <a:br>
              <a:rPr lang="en-US" sz="4800" dirty="0" smtClean="0"/>
            </a:br>
            <a:r>
              <a:rPr lang="en-US" sz="4800" dirty="0" smtClean="0"/>
              <a:t>Structure</a:t>
            </a:r>
            <a:endParaRPr lang="en-US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42510843"/>
              </p:ext>
            </p:extLst>
          </p:nvPr>
        </p:nvGraphicFramePr>
        <p:xfrm>
          <a:off x="2481863" y="596189"/>
          <a:ext cx="7841410" cy="5367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697" y="381904"/>
            <a:ext cx="3121152" cy="113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5400000">
            <a:off x="5820717" y="1863399"/>
            <a:ext cx="461665" cy="91165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Relationships</a:t>
            </a:r>
            <a:r>
              <a:rPr lang="en-US" b="1" dirty="0" smtClean="0">
                <a:solidFill>
                  <a:schemeClr val="bg1"/>
                </a:solidFill>
              </a:rPr>
              <a:t>  ~   K-12 Regional Charter School Priorities  ~   </a:t>
            </a:r>
            <a:r>
              <a:rPr lang="en-US" b="1" u="sng" dirty="0" smtClean="0">
                <a:solidFill>
                  <a:schemeClr val="bg1"/>
                </a:solidFill>
              </a:rPr>
              <a:t>Connections  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757130"/>
          </a:xfrm>
        </p:spPr>
        <p:txBody>
          <a:bodyPr/>
          <a:lstStyle/>
          <a:p>
            <a:r>
              <a:rPr lang="en-US" sz="4800" dirty="0" smtClean="0"/>
              <a:t>Communication</a:t>
            </a:r>
            <a:endParaRPr lang="en-US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74126B4-1E6C-4FFF-9282-40E18A85A07F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4267562" y="1419046"/>
            <a:ext cx="2847810" cy="823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Objectives</a:t>
            </a:r>
            <a:endParaRPr lang="en-US" sz="28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DC4E62-1A34-4F98-A451-214F1808519C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>
          <a:xfrm>
            <a:off x="2124364" y="2006076"/>
            <a:ext cx="8035636" cy="366709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Manage Image – Recruit/Retain Students/Staff – Steward Donors</a:t>
            </a:r>
          </a:p>
          <a:p>
            <a:pPr lvl="5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bg1"/>
                </a:solidFill>
              </a:rPr>
              <a:t>Informing </a:t>
            </a:r>
            <a:r>
              <a:rPr lang="en-US" sz="1700" dirty="0" smtClean="0">
                <a:solidFill>
                  <a:schemeClr val="bg1"/>
                </a:solidFill>
              </a:rPr>
              <a:t>the Community</a:t>
            </a:r>
          </a:p>
          <a:p>
            <a:pPr lvl="5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bg1"/>
                </a:solidFill>
              </a:rPr>
              <a:t>Building Relationships</a:t>
            </a:r>
          </a:p>
          <a:p>
            <a:pPr lvl="5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bg1"/>
                </a:solidFill>
              </a:rPr>
              <a:t>Connecting School and Home</a:t>
            </a:r>
          </a:p>
          <a:p>
            <a:pPr lvl="5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bg1"/>
                </a:solidFill>
              </a:rPr>
              <a:t>Celebrating Successes, Achievements</a:t>
            </a:r>
          </a:p>
          <a:p>
            <a:pPr lvl="5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700" dirty="0" smtClean="0">
                <a:solidFill>
                  <a:schemeClr val="bg1"/>
                </a:solidFill>
              </a:rPr>
              <a:t>Crisis Management Communication</a:t>
            </a:r>
            <a:endParaRPr lang="en-US" sz="1700" dirty="0" smtClean="0">
              <a:solidFill>
                <a:schemeClr val="bg1"/>
              </a:solidFill>
            </a:endParaRP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Balanced Message ~ School of Choice</a:t>
            </a:r>
            <a:endParaRPr lang="en-US" b="1" dirty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059" y="354562"/>
            <a:ext cx="3121152" cy="113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5820717" y="1863399"/>
            <a:ext cx="461665" cy="91165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Relationships</a:t>
            </a:r>
            <a:r>
              <a:rPr lang="en-US" b="1" dirty="0" smtClean="0">
                <a:solidFill>
                  <a:schemeClr val="bg1"/>
                </a:solidFill>
              </a:rPr>
              <a:t>  ~   K-12 Regional Charter School Priorities  ~   </a:t>
            </a:r>
            <a:r>
              <a:rPr lang="en-US" b="1" u="sng" dirty="0" smtClean="0">
                <a:solidFill>
                  <a:schemeClr val="bg1"/>
                </a:solidFill>
              </a:rPr>
              <a:t>Connections  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7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01323FB-427E-4A8D-B473-AB0657D8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757130"/>
          </a:xfrm>
        </p:spPr>
        <p:txBody>
          <a:bodyPr/>
          <a:lstStyle/>
          <a:p>
            <a:r>
              <a:rPr lang="en-US" sz="4800" dirty="0" smtClean="0"/>
              <a:t>Family Engagement</a:t>
            </a:r>
            <a:endParaRPr lang="en-US" sz="4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8EEB296-8554-4D20-B3B8-C0BBC380A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38732"/>
              </p:ext>
            </p:extLst>
          </p:nvPr>
        </p:nvGraphicFramePr>
        <p:xfrm>
          <a:off x="1751685" y="1555653"/>
          <a:ext cx="804844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4223">
                  <a:extLst>
                    <a:ext uri="{9D8B030D-6E8A-4147-A177-3AD203B41FA5}">
                      <a16:colId xmlns:a16="http://schemas.microsoft.com/office/drawing/2014/main" val="82523989"/>
                    </a:ext>
                  </a:extLst>
                </a:gridCol>
                <a:gridCol w="4024223">
                  <a:extLst>
                    <a:ext uri="{9D8B030D-6E8A-4147-A177-3AD203B41FA5}">
                      <a16:colId xmlns:a16="http://schemas.microsoft.com/office/drawing/2014/main" val="3211310719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  <a:endParaRPr lang="en-GB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cs typeface="Arial" panose="020B0604020202020204" pitchFamily="34" charset="0"/>
                        </a:rPr>
                        <a:t>Programs</a:t>
                      </a:r>
                      <a:endParaRPr lang="en-GB" sz="16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63061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GB" sz="1400" b="1" u="sng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Volunteer </a:t>
                      </a:r>
                      <a:r>
                        <a:rPr lang="en-GB" sz="1400" b="1" u="non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Opportunities</a:t>
                      </a:r>
                      <a:endParaRPr lang="en-GB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Reading Buddies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Lunch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Buddies</a:t>
                      </a:r>
                    </a:p>
                    <a:p>
                      <a:r>
                        <a:rPr lang="en-GB" sz="140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WatchDogs</a:t>
                      </a:r>
                      <a:endParaRPr lang="en-GB" sz="14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Room Parents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27436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b="1" u="sng" dirty="0" smtClean="0">
                          <a:solidFill>
                            <a:schemeClr val="bg1"/>
                          </a:solidFill>
                          <a:latin typeface="+mn-lt"/>
                        </a:rPr>
                        <a:t>Curriculum </a:t>
                      </a:r>
                      <a:r>
                        <a:rPr lang="en-GB" sz="14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Connections</a:t>
                      </a:r>
                      <a:endParaRPr lang="en-GB" sz="1400" b="1" u="non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Career Fair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Science Fair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Heritage Share Outs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Classroom Speakers/Presenters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2715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Parent </a:t>
                      </a:r>
                      <a:r>
                        <a:rPr lang="en-GB" sz="1400" b="1" u="sng" dirty="0" smtClean="0">
                          <a:solidFill>
                            <a:schemeClr val="bg1"/>
                          </a:solidFill>
                          <a:latin typeface="+mn-lt"/>
                        </a:rPr>
                        <a:t>Input</a:t>
                      </a:r>
                      <a:r>
                        <a:rPr lang="en-GB" sz="1400" b="1" u="sng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and Feedback</a:t>
                      </a:r>
                      <a:endParaRPr lang="en-GB" sz="1400" b="1" u="sng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Equity and Inclusion Committee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Parent Advisory Group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38464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Parent </a:t>
                      </a:r>
                      <a:r>
                        <a:rPr lang="en-GB" sz="1400" b="1" u="sng" dirty="0" smtClean="0">
                          <a:solidFill>
                            <a:schemeClr val="bg1"/>
                          </a:solidFill>
                          <a:latin typeface="+mn-lt"/>
                        </a:rPr>
                        <a:t>Education</a:t>
                      </a:r>
                      <a:endParaRPr lang="en-GB" sz="1400" b="1" u="sng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Building Parenting Skills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Translation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Services</a:t>
                      </a:r>
                    </a:p>
                    <a:p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Workshops/Coffee Hours</a:t>
                      </a:r>
                      <a:endParaRPr lang="en-GB" sz="14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93558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Build </a:t>
                      </a:r>
                      <a:r>
                        <a:rPr lang="en-GB" sz="1400" b="1" u="sng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Community</a:t>
                      </a:r>
                      <a:endParaRPr lang="en-GB" sz="1400" b="1" u="sng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Parent Ambassadors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Cultural Ambassadors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90964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398C1C-6656-4A73-A680-62A81CDC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939" y="354562"/>
            <a:ext cx="3121152" cy="11338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5820717" y="1863399"/>
            <a:ext cx="461665" cy="91165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Relationships</a:t>
            </a:r>
            <a:r>
              <a:rPr lang="en-US" b="1" dirty="0" smtClean="0">
                <a:solidFill>
                  <a:schemeClr val="bg1"/>
                </a:solidFill>
              </a:rPr>
              <a:t>  ~   K-12 Regional Charter School Priorities  ~   </a:t>
            </a:r>
            <a:r>
              <a:rPr lang="en-US" b="1" u="sng" dirty="0" smtClean="0">
                <a:solidFill>
                  <a:schemeClr val="bg1"/>
                </a:solidFill>
              </a:rPr>
              <a:t>Connections  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2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757130"/>
          </a:xfrm>
        </p:spPr>
        <p:txBody>
          <a:bodyPr/>
          <a:lstStyle/>
          <a:p>
            <a:r>
              <a:rPr lang="en-US" sz="4800" dirty="0" smtClean="0"/>
              <a:t>Admissions</a:t>
            </a:r>
            <a:endParaRPr lang="en-US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62570446"/>
              </p:ext>
            </p:extLst>
          </p:nvPr>
        </p:nvGraphicFramePr>
        <p:xfrm>
          <a:off x="1837861" y="47814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312" y="354562"/>
            <a:ext cx="3121152" cy="11338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5400000">
            <a:off x="5820717" y="1863399"/>
            <a:ext cx="461665" cy="91165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Relationships</a:t>
            </a:r>
            <a:r>
              <a:rPr lang="en-US" b="1" dirty="0" smtClean="0">
                <a:solidFill>
                  <a:schemeClr val="bg1"/>
                </a:solidFill>
              </a:rPr>
              <a:t>  ~   K-12 Regional Charter School Priorities  ~   </a:t>
            </a:r>
            <a:r>
              <a:rPr lang="en-US" b="1" u="sng" dirty="0" smtClean="0">
                <a:solidFill>
                  <a:schemeClr val="bg1"/>
                </a:solidFill>
              </a:rPr>
              <a:t>Connections  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5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179B88-D43C-4A31-9A52-3498E943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31" y="435634"/>
            <a:ext cx="10132070" cy="85905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Accountability</a:t>
            </a:r>
            <a:endParaRPr lang="en-US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542" y="1225677"/>
            <a:ext cx="6803136" cy="1178368"/>
          </a:xfrm>
        </p:spPr>
        <p:txBody>
          <a:bodyPr>
            <a:normAutofit/>
          </a:bodyPr>
          <a:lstStyle/>
          <a:p>
            <a:r>
              <a:rPr lang="en-US" dirty="0" smtClean="0"/>
              <a:t>Compliance with State and Federal Regulations/ </a:t>
            </a:r>
          </a:p>
          <a:p>
            <a:r>
              <a:rPr lang="en-US" dirty="0" smtClean="0"/>
              <a:t>Establishing Funding Metrics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56720817"/>
              </p:ext>
            </p:extLst>
          </p:nvPr>
        </p:nvGraphicFramePr>
        <p:xfrm>
          <a:off x="1449238" y="1949570"/>
          <a:ext cx="8108829" cy="4632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938" y="470866"/>
            <a:ext cx="3121152" cy="1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2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6479" y="158898"/>
            <a:ext cx="4945598" cy="1243584"/>
          </a:xfrm>
        </p:spPr>
        <p:txBody>
          <a:bodyPr/>
          <a:lstStyle/>
          <a:p>
            <a:r>
              <a:rPr lang="en-US" sz="4800" dirty="0" smtClean="0"/>
              <a:t>FY21 Outcomes</a:t>
            </a:r>
            <a:endParaRPr lang="en-GB" sz="4800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000A9570-5EF6-4AFB-9FCA-7C8998E3FEB1}"/>
              </a:ext>
            </a:extLst>
          </p:cNvPr>
          <p:cNvSpPr txBox="1">
            <a:spLocks/>
          </p:cNvSpPr>
          <p:nvPr/>
        </p:nvSpPr>
        <p:spPr>
          <a:xfrm>
            <a:off x="6666479" y="1207698"/>
            <a:ext cx="5183188" cy="18891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b="1" u="sng" dirty="0" smtClean="0">
                <a:solidFill>
                  <a:schemeClr val="bg1"/>
                </a:solidFill>
              </a:rPr>
              <a:t>Recruitment</a:t>
            </a:r>
            <a:endParaRPr lang="en-US" sz="1200" b="1" u="sng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u="sng" dirty="0" smtClean="0">
                <a:solidFill>
                  <a:schemeClr val="bg1"/>
                </a:solidFill>
              </a:rPr>
              <a:t>Retention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Community </a:t>
            </a:r>
            <a:r>
              <a:rPr lang="en-US" b="1" u="sng" dirty="0" smtClean="0">
                <a:solidFill>
                  <a:schemeClr val="bg1"/>
                </a:solidFill>
              </a:rPr>
              <a:t>Perception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 txBox="1">
            <a:spLocks/>
          </p:cNvSpPr>
          <p:nvPr/>
        </p:nvSpPr>
        <p:spPr>
          <a:xfrm>
            <a:off x="4606558" y="3600701"/>
            <a:ext cx="4945598" cy="1243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5400" b="1" kern="12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4800" dirty="0" smtClean="0"/>
              <a:t>FY22 Goals</a:t>
            </a:r>
            <a:endParaRPr lang="en-US" sz="4800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00A9570-5EF6-4AFB-9FCA-7C8998E3FEB1}"/>
              </a:ext>
            </a:extLst>
          </p:cNvPr>
          <p:cNvSpPr txBox="1">
            <a:spLocks/>
          </p:cNvSpPr>
          <p:nvPr/>
        </p:nvSpPr>
        <p:spPr>
          <a:xfrm>
            <a:off x="2102300" y="4554956"/>
            <a:ext cx="3688094" cy="17553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Communication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Inventory of Tools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Survey of Audience Priorities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Streamline Messages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0A9570-5EF6-4AFB-9FCA-7C8998E3FEB1}"/>
              </a:ext>
            </a:extLst>
          </p:cNvPr>
          <p:cNvSpPr txBox="1">
            <a:spLocks/>
          </p:cNvSpPr>
          <p:nvPr/>
        </p:nvSpPr>
        <p:spPr>
          <a:xfrm>
            <a:off x="4822432" y="3668162"/>
            <a:ext cx="3688094" cy="17553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00000"/>
              </a:lnSpc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42529" y="4598099"/>
            <a:ext cx="335773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Outreach</a:t>
            </a:r>
            <a:endParaRPr lang="en-US" sz="2800" b="1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</a:rPr>
              <a:t>Build Deeper More Productive Relationships with the Community</a:t>
            </a:r>
          </a:p>
          <a:p>
            <a:pPr lvl="1"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</a:rPr>
              <a:t>Increase Presence in the Community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64634" y="3407434"/>
            <a:ext cx="7530860" cy="86264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24" y="425725"/>
            <a:ext cx="3121152" cy="11338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5400000">
            <a:off x="5820717" y="1863399"/>
            <a:ext cx="461665" cy="911651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Relationships</a:t>
            </a:r>
            <a:r>
              <a:rPr lang="en-US" b="1" dirty="0" smtClean="0">
                <a:solidFill>
                  <a:schemeClr val="bg1"/>
                </a:solidFill>
              </a:rPr>
              <a:t>  ~   K-12 Regional Charter School Priorities  ~   </a:t>
            </a:r>
            <a:r>
              <a:rPr lang="en-US" b="1" u="sng" dirty="0" smtClean="0">
                <a:solidFill>
                  <a:schemeClr val="bg1"/>
                </a:solidFill>
              </a:rPr>
              <a:t>Connections  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82758" y="4606094"/>
            <a:ext cx="33577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Foundation</a:t>
            </a:r>
            <a:endParaRPr lang="en-US" sz="2800" b="1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Revisit Vision and Mission</a:t>
            </a:r>
          </a:p>
          <a:p>
            <a:pPr lvl="1">
              <a:lnSpc>
                <a:spcPct val="15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Set and Commit to New Priorities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1344" y="3282351"/>
            <a:ext cx="4945598" cy="1243584"/>
          </a:xfrm>
        </p:spPr>
        <p:txBody>
          <a:bodyPr/>
          <a:lstStyle/>
          <a:p>
            <a:pPr algn="ctr"/>
            <a:r>
              <a:rPr lang="en-US" dirty="0"/>
              <a:t>Thank </a:t>
            </a:r>
            <a:r>
              <a:rPr lang="en-US" dirty="0" smtClean="0"/>
              <a:t>You!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04" y="451605"/>
            <a:ext cx="3121152" cy="1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69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purl.org/dc/terms/"/>
    <ds:schemaRef ds:uri="71af3243-3dd4-4a8d-8c0d-dd76da1f02a5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342</Words>
  <Application>Microsoft Office PowerPoint</Application>
  <PresentationFormat>Widescreen</PresentationFormat>
  <Paragraphs>141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Trade Gothic LT Pro</vt:lpstr>
      <vt:lpstr>Trebuchet MS</vt:lpstr>
      <vt:lpstr>Wingdings</vt:lpstr>
      <vt:lpstr>Office Theme</vt:lpstr>
      <vt:lpstr>Outreach  and Development</vt:lpstr>
      <vt:lpstr>About Us</vt:lpstr>
      <vt:lpstr>Outreach  Department  Structure</vt:lpstr>
      <vt:lpstr>Communication</vt:lpstr>
      <vt:lpstr>Family Engagement</vt:lpstr>
      <vt:lpstr>Admissions</vt:lpstr>
      <vt:lpstr>Accountability</vt:lpstr>
      <vt:lpstr>FY21 Outcomes</vt:lpstr>
      <vt:lpstr>Thank You!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2021-05-05T16:05:27Z</dcterms:created>
  <dcterms:modified xsi:type="dcterms:W3CDTF">2021-05-11T21:41:57Z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