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59" r:id="rId5"/>
    <p:sldId id="260" r:id="rId6"/>
    <p:sldId id="267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8E9"/>
    <a:srgbClr val="FFD600"/>
    <a:srgbClr val="002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Text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6EC1-B368-43FA-ABFF-997814E1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BF2BD-9BC1-4990-988A-B6A95BA15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3940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489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30BC-638B-4B3A-9958-BA3F4009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9E9C-65A4-48BE-9BF2-CC3718417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432BF-1039-4A89-B8F4-F89960909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D73BD-AA62-46A0-BA5C-3C86ED1B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CCA54-8697-45C7-B9F2-1790FD48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7A2E7-AF22-48A7-8E3C-F14AFBCC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2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13F4-B8CF-489A-8E70-2DCC62A6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87596-999D-46F2-89E5-17CA7689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51761-1B5D-472B-9C09-2DB2C927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96E4F-699A-4784-BAE4-9D73E167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2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01FB1-A19F-4063-8A41-0B578CD2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1B00A-0566-4EA6-883C-027A94CE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7604D-D0DD-4825-B657-24F4798B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8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9284-C302-4EA3-B8D3-D0E7007F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0E445-B98B-4C53-A8F3-2A19A24D1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A51B0-1F39-4B68-BB6D-1ED6304B4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3153E-1CE4-48AA-AB32-4D1B38DC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7D16A-22D7-4584-9E07-6E2E2048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5D851-59FF-4343-9772-9F0E15AE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5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AAFD-85C0-4FDA-9DAF-817F424F2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33D4C-FD16-4D89-879E-841E1699B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1FD18-B924-43CB-80C5-3F12EEEA9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EABA0-CCD8-4749-B1D6-87BECB13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15AA6-2A40-4A1E-968C-E1090B8FB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A073E-C52F-4EA7-9469-1FA439EA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2A55DB-6D39-4F38-98B0-6E0E5B1BF4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48726"/>
            <a:ext cx="9144000" cy="10090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{ENTER COMMITTEE NAME} Committee Report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365D344D-F172-4A5F-8969-B904BE9E8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61" y="166036"/>
            <a:ext cx="3306478" cy="3351388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41DF77E-32B8-4B73-863A-A1319BA913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11600" y="5384800"/>
            <a:ext cx="4368800" cy="73025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en-US" dirty="0"/>
              <a:t>{Enter Meeting Date}</a:t>
            </a:r>
          </a:p>
        </p:txBody>
      </p:sp>
    </p:spTree>
    <p:extLst>
      <p:ext uri="{BB962C8B-B14F-4D97-AF65-F5344CB8AC3E}">
        <p14:creationId xmlns:p14="http://schemas.microsoft.com/office/powerpoint/2010/main" val="332995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4B9E6-DF0F-4BB0-B52A-508A12DB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7545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8B17A-D6DB-46B2-BAF4-113CA86A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7818"/>
            <a:ext cx="10515600" cy="515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48E9D07-9580-46D5-8A2B-B0C7B64CA9B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9" y="152485"/>
            <a:ext cx="1042937" cy="10571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16CA3B-5A1D-46B1-B14A-736BB9DD01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FF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75812E-D064-4613-A9F0-7B08D2538438}"/>
              </a:ext>
            </a:extLst>
          </p:cNvPr>
          <p:cNvSpPr/>
          <p:nvPr userDrawn="1"/>
        </p:nvSpPr>
        <p:spPr>
          <a:xfrm>
            <a:off x="55420" y="46183"/>
            <a:ext cx="12090400" cy="6766560"/>
          </a:xfrm>
          <a:prstGeom prst="rect">
            <a:avLst/>
          </a:prstGeom>
          <a:noFill/>
          <a:ln w="57150">
            <a:solidFill>
              <a:srgbClr val="8CB8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205B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800" kern="1200">
          <a:solidFill>
            <a:srgbClr val="00205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400" kern="1200">
          <a:solidFill>
            <a:srgbClr val="0020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rgbClr val="0020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4B9E6-DF0F-4BB0-B52A-508A12DB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7545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8B17A-D6DB-46B2-BAF4-113CA86A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7818"/>
            <a:ext cx="10515600" cy="515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6CA3B-5A1D-46B1-B14A-736BB9DD01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FF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75812E-D064-4613-A9F0-7B08D2538438}"/>
              </a:ext>
            </a:extLst>
          </p:cNvPr>
          <p:cNvSpPr/>
          <p:nvPr userDrawn="1"/>
        </p:nvSpPr>
        <p:spPr>
          <a:xfrm>
            <a:off x="55420" y="46183"/>
            <a:ext cx="12090400" cy="6766560"/>
          </a:xfrm>
          <a:prstGeom prst="rect">
            <a:avLst/>
          </a:prstGeom>
          <a:noFill/>
          <a:ln w="57150">
            <a:solidFill>
              <a:srgbClr val="8CB8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8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205B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8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4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Committee Agenda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838200" y="1314725"/>
            <a:ext cx="1088032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Tuesday, 10/13 at 6 pm</a:t>
            </a:r>
          </a:p>
          <a:p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Fundraising Update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Next Steps from Last Meeting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Facilities Grants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Virtual GLOBE Trot – 11/6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Next Development Committee Meeting: </a:t>
            </a:r>
            <a:br>
              <a:rPr lang="en-US" sz="3600" dirty="0"/>
            </a:br>
            <a:r>
              <a:rPr lang="en-US" sz="3600" dirty="0"/>
              <a:t>Tuesday, 11/10 at 6 pm</a:t>
            </a:r>
          </a:p>
        </p:txBody>
      </p:sp>
    </p:spTree>
    <p:extLst>
      <p:ext uri="{BB962C8B-B14F-4D97-AF65-F5344CB8AC3E}">
        <p14:creationId xmlns:p14="http://schemas.microsoft.com/office/powerpoint/2010/main" val="381273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Fundraising 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DBE44-6BB4-4394-BE30-2EBC234E1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53540"/>
            <a:ext cx="8963025" cy="510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1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5509" cy="650875"/>
          </a:xfrm>
        </p:spPr>
        <p:txBody>
          <a:bodyPr>
            <a:normAutofit fontScale="90000"/>
          </a:bodyPr>
          <a:lstStyle/>
          <a:p>
            <a:r>
              <a:rPr lang="en-US" dirty="0"/>
              <a:t>Committee Next Steps from Last Meeting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838200" y="1163805"/>
            <a:ext cx="10880324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Partnership packet (Katrice)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General operating grants</a:t>
            </a:r>
          </a:p>
          <a:p>
            <a:pPr marL="971550" lvl="1" indent="-5143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Publix Super Market Charities (F.G.)</a:t>
            </a:r>
          </a:p>
          <a:p>
            <a:pPr marL="971550" lvl="1" indent="-5143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Georgia Power Foundation (Katrice)</a:t>
            </a:r>
          </a:p>
          <a:p>
            <a:pPr marL="971550" lvl="1" indent="-5143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Georgia-Pacific Foundation - deadline of 10/31 (Laura)</a:t>
            </a:r>
          </a:p>
          <a:p>
            <a:pPr marL="971550" lvl="1" indent="-5143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Regions Bank (D'Arcy) - DEI</a:t>
            </a:r>
          </a:p>
          <a:p>
            <a:pPr marL="971550" lvl="1" indent="-5143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State Farm (Meghann)</a:t>
            </a:r>
          </a:p>
          <a:p>
            <a:pPr marL="971550" lvl="1" indent="-5143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Grant Template language (James)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Donor Database Management (F.G.) </a:t>
            </a:r>
          </a:p>
        </p:txBody>
      </p:sp>
    </p:spTree>
    <p:extLst>
      <p:ext uri="{BB962C8B-B14F-4D97-AF65-F5344CB8AC3E}">
        <p14:creationId xmlns:p14="http://schemas.microsoft.com/office/powerpoint/2010/main" val="116963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5509" cy="650875"/>
          </a:xfrm>
        </p:spPr>
        <p:txBody>
          <a:bodyPr>
            <a:normAutofit/>
          </a:bodyPr>
          <a:lstStyle/>
          <a:p>
            <a:r>
              <a:rPr lang="en-US" dirty="0"/>
              <a:t>Facilities Grants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838200" y="1341358"/>
            <a:ext cx="10880324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Receiving $39,034 per campus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Using for facilities projects already planning on doing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Must spend funds by June 30, 2021</a:t>
            </a:r>
          </a:p>
        </p:txBody>
      </p:sp>
    </p:spTree>
    <p:extLst>
      <p:ext uri="{BB962C8B-B14F-4D97-AF65-F5344CB8AC3E}">
        <p14:creationId xmlns:p14="http://schemas.microsoft.com/office/powerpoint/2010/main" val="129096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5509" cy="650875"/>
          </a:xfrm>
        </p:spPr>
        <p:txBody>
          <a:bodyPr>
            <a:normAutofit/>
          </a:bodyPr>
          <a:lstStyle/>
          <a:p>
            <a:r>
              <a:rPr lang="en-US" dirty="0"/>
              <a:t>Virtual GLOBE Trot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838200" y="1341358"/>
            <a:ext cx="10880324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Event Schedule – Kick off October 20; Event November 6 (Zoom)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Buff Distribution – October 28, 8:00 am to 3:45 pm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Sponsorships – Two Runner Level ($750)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Marketing – Two Promo Videos; digital brochure; websites; social media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Next Planning Call – Wednesday, 10/14 @ 6:00 pm</a:t>
            </a:r>
          </a:p>
        </p:txBody>
      </p:sp>
    </p:spTree>
    <p:extLst>
      <p:ext uri="{BB962C8B-B14F-4D97-AF65-F5344CB8AC3E}">
        <p14:creationId xmlns:p14="http://schemas.microsoft.com/office/powerpoint/2010/main" val="405326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5509" cy="650875"/>
          </a:xfrm>
        </p:spPr>
        <p:txBody>
          <a:bodyPr>
            <a:normAutofit/>
          </a:bodyPr>
          <a:lstStyle/>
          <a:p>
            <a:r>
              <a:rPr lang="en-US" dirty="0"/>
              <a:t>GLOBE Trot Prizes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655838" y="1234826"/>
            <a:ext cx="10880324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To get everyone excited about GLOBE Trot this year, each student will receive an official 2020 GLOBE Trot commemorative BUFF featuring our very own Ollie the Owl!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Each $50 raised receives one (1) entry into a RAFFLE TO WIN all new GLOBE PRIZES featuring Ollie the Owl, like GLOBE embroidered stadium chairs, GLOBE totes, GLOBE blankets, and GLOBE hats. (For example, $200 raised = 4 raffle entries.)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INDIVIDUAL STUDENT FROM EACH GRADE LEVEL who raises the MOST money will receive a FREE HOMEWORK PASS for a day (at the teacher’s discretion).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Each CLASS that receives 100% PARTICIPATION will be put in a drawing to pick an exciting virtual field trip (at the teacher’s discretion).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INDIVIDUAL STUDENT AT EACH CAMPUS who brings in the MOST money will receive a $50 GIFT CARD and rights to a GOOGLE CLASSROOM TAKEOVER.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GLOBAL CHALLENGE: One STUDENT from EACH CAMPUS who receives donations from the most different countries will receive a $25 GIFT CARD. (A drawing will be held if there is more than one student from each campus who qualifies.)</a:t>
            </a:r>
          </a:p>
        </p:txBody>
      </p:sp>
    </p:spTree>
    <p:extLst>
      <p:ext uri="{BB962C8B-B14F-4D97-AF65-F5344CB8AC3E}">
        <p14:creationId xmlns:p14="http://schemas.microsoft.com/office/powerpoint/2010/main" val="3372342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3447"/>
            <a:ext cx="9415509" cy="650875"/>
          </a:xfrm>
        </p:spPr>
        <p:txBody>
          <a:bodyPr>
            <a:normAutofit/>
          </a:bodyPr>
          <a:lstStyle/>
          <a:p>
            <a:r>
              <a:rPr lang="en-US" dirty="0"/>
              <a:t>Next Development Committee Meeting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838200" y="1634322"/>
            <a:ext cx="10880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Tuesday, November 10, 2020 at 6 pm via Zoom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B1869D33-E908-4118-A75B-280496BAB056}"/>
              </a:ext>
            </a:extLst>
          </p:cNvPr>
          <p:cNvSpPr txBox="1">
            <a:spLocks/>
          </p:cNvSpPr>
          <p:nvPr/>
        </p:nvSpPr>
        <p:spPr>
          <a:xfrm>
            <a:off x="838199" y="2860835"/>
            <a:ext cx="9415509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205B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Next GLOBE Board Meeting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B7434-E052-44B8-B8F4-A076C3661F2B}"/>
              </a:ext>
            </a:extLst>
          </p:cNvPr>
          <p:cNvSpPr txBox="1"/>
          <p:nvPr/>
        </p:nvSpPr>
        <p:spPr>
          <a:xfrm>
            <a:off x="838199" y="3611354"/>
            <a:ext cx="10880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Monday, October 26, 2020 at 7:00 pm via Zoom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10C4AE80-FE2B-43DA-B2ED-429D6A107F81}"/>
              </a:ext>
            </a:extLst>
          </p:cNvPr>
          <p:cNvSpPr txBox="1">
            <a:spLocks/>
          </p:cNvSpPr>
          <p:nvPr/>
        </p:nvSpPr>
        <p:spPr>
          <a:xfrm>
            <a:off x="838198" y="4759586"/>
            <a:ext cx="9415509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205B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Development Committee Next Steps?</a:t>
            </a:r>
          </a:p>
        </p:txBody>
      </p:sp>
    </p:spTree>
    <p:extLst>
      <p:ext uri="{BB962C8B-B14F-4D97-AF65-F5344CB8AC3E}">
        <p14:creationId xmlns:p14="http://schemas.microsoft.com/office/powerpoint/2010/main" val="82186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426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1_Office Theme</vt:lpstr>
      <vt:lpstr>Development Committee Agenda</vt:lpstr>
      <vt:lpstr>Fundraising Update</vt:lpstr>
      <vt:lpstr>Committee Next Steps from Last Meeting</vt:lpstr>
      <vt:lpstr>Facilities Grants</vt:lpstr>
      <vt:lpstr>Virtual GLOBE Trot 2020</vt:lpstr>
      <vt:lpstr>GLOBE Trot Prizes</vt:lpstr>
      <vt:lpstr>Next Development Committee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Clues</dc:creator>
  <cp:lastModifiedBy>Meghann Adams</cp:lastModifiedBy>
  <cp:revision>45</cp:revision>
  <dcterms:created xsi:type="dcterms:W3CDTF">2020-08-28T18:34:08Z</dcterms:created>
  <dcterms:modified xsi:type="dcterms:W3CDTF">2020-10-14T01:47:48Z</dcterms:modified>
</cp:coreProperties>
</file>